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9" r:id="rId4"/>
  </p:sldMasterIdLst>
  <p:notesMasterIdLst>
    <p:notesMasterId r:id="rId17"/>
  </p:notes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D97AC-CBDC-4480-9E39-A63075399FC4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33A35-EE5D-486A-BFED-F9BE49715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981200"/>
            <a:ext cx="63246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93B6B-F72C-43D1-A482-917D2ADDA0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6F6F7-979A-4B28-9388-7938E00ABA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A8217-8C07-4914-8FB0-91C8F38A03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E1561-96B0-4A77-A352-AE80FD0B5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04238-5046-4A6D-ADBE-264BE8C5A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E8441-AD7D-4132-BBED-839950791F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C41A5-B3A9-412C-8B46-86167134D4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04268-E81B-49BC-9F1B-B3EE5A007F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251F1-983D-40CC-BF58-1E155F420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B68CF-C230-45C2-B8E0-CF88FD988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37936-6964-4FB9-BED6-D9372BAC6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676400"/>
            <a:ext cx="70866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52600" y="2819400"/>
            <a:ext cx="7086600" cy="3124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97B2EC1-923B-4B36-9278-2E2D48AB6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301a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BAE69DCE-381D-4538-BAED-F59C84DD8B6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301b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8DFDB5E-47AA-4C0F-9C70-A8F9CCCC4511}" type="datetimeFigureOut">
              <a:rPr lang="en-US" smtClean="0"/>
              <a:pPr/>
              <a:t>4/15/2008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If-then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April 15,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logical equivalence?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statements always have the same truth value we say that they are logically equivalent.</a:t>
            </a:r>
          </a:p>
          <a:p>
            <a:r>
              <a:rPr lang="en-US" dirty="0" smtClean="0"/>
              <a:t>So a conditional and its </a:t>
            </a:r>
            <a:r>
              <a:rPr lang="en-US" dirty="0" err="1" smtClean="0"/>
              <a:t>contrapositive</a:t>
            </a:r>
            <a:r>
              <a:rPr lang="en-US" dirty="0" smtClean="0"/>
              <a:t> are logically equivalent as are the converse and the inverse.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kinds of logical equivalence are possible?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four may be true or all four may be false. </a:t>
            </a:r>
          </a:p>
          <a:p>
            <a:r>
              <a:rPr lang="en-US" dirty="0" smtClean="0"/>
              <a:t>Two of the statements might be true and two might be false but these are the only </a:t>
            </a:r>
            <a:r>
              <a:rPr lang="en-US" dirty="0" err="1" smtClean="0"/>
              <a:t>possibilites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It is not possible for three of the statements to be true and the last one false or for three of the statements to be false and the last one true.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Conditional: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→q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converse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dirty="0" err="1" smtClean="0"/>
              <a:t>q→p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inverse: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</a:t>
            </a:r>
            <a:r>
              <a:rPr lang="en-US" dirty="0" smtClean="0"/>
              <a:t>p→~q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contrapositive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dirty="0" smtClean="0"/>
              <a:t>~</a:t>
            </a:r>
            <a:r>
              <a:rPr lang="en-US" smtClean="0"/>
              <a:t>q→~p</a:t>
            </a:r>
            <a:endParaRPr lang="en-US" dirty="0"/>
          </a:p>
        </p:txBody>
      </p:sp>
      <p:sp>
        <p:nvSpPr>
          <p:cNvPr id="4" name="SMARTPenAnnotation198"/>
          <p:cNvSpPr/>
          <p:nvPr/>
        </p:nvSpPr>
        <p:spPr>
          <a:xfrm>
            <a:off x="4709159" y="1268729"/>
            <a:ext cx="22862" cy="422911"/>
          </a:xfrm>
          <a:custGeom>
            <a:avLst/>
            <a:gdLst/>
            <a:ahLst/>
            <a:cxnLst/>
            <a:rect l="0" t="0" r="0" b="0"/>
            <a:pathLst>
              <a:path w="22862" h="422911">
                <a:moveTo>
                  <a:pt x="0" y="0"/>
                </a:moveTo>
                <a:lnTo>
                  <a:pt x="0" y="44325"/>
                </a:lnTo>
                <a:lnTo>
                  <a:pt x="1270" y="49870"/>
                </a:lnTo>
                <a:lnTo>
                  <a:pt x="3387" y="54837"/>
                </a:lnTo>
                <a:lnTo>
                  <a:pt x="6069" y="59418"/>
                </a:lnTo>
                <a:lnTo>
                  <a:pt x="7856" y="65012"/>
                </a:lnTo>
                <a:lnTo>
                  <a:pt x="9047" y="71282"/>
                </a:lnTo>
                <a:lnTo>
                  <a:pt x="9842" y="78001"/>
                </a:lnTo>
                <a:lnTo>
                  <a:pt x="10371" y="83751"/>
                </a:lnTo>
                <a:lnTo>
                  <a:pt x="10960" y="93526"/>
                </a:lnTo>
                <a:lnTo>
                  <a:pt x="11291" y="106170"/>
                </a:lnTo>
                <a:lnTo>
                  <a:pt x="11431" y="353166"/>
                </a:lnTo>
                <a:lnTo>
                  <a:pt x="12700" y="362444"/>
                </a:lnTo>
                <a:lnTo>
                  <a:pt x="14817" y="373709"/>
                </a:lnTo>
                <a:lnTo>
                  <a:pt x="21272" y="404019"/>
                </a:lnTo>
                <a:lnTo>
                  <a:pt x="21801" y="407777"/>
                </a:lnTo>
                <a:lnTo>
                  <a:pt x="22390" y="415338"/>
                </a:lnTo>
                <a:lnTo>
                  <a:pt x="22861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9"/>
          <p:cNvSpPr/>
          <p:nvPr/>
        </p:nvSpPr>
        <p:spPr>
          <a:xfrm>
            <a:off x="4892090" y="1188719"/>
            <a:ext cx="125681" cy="582932"/>
          </a:xfrm>
          <a:custGeom>
            <a:avLst/>
            <a:gdLst/>
            <a:ahLst/>
            <a:cxnLst/>
            <a:rect l="0" t="0" r="0" b="0"/>
            <a:pathLst>
              <a:path w="125681" h="582932">
                <a:moveTo>
                  <a:pt x="125680" y="0"/>
                </a:moveTo>
                <a:lnTo>
                  <a:pt x="113544" y="6068"/>
                </a:lnTo>
                <a:lnTo>
                  <a:pt x="108699" y="7856"/>
                </a:lnTo>
                <a:lnTo>
                  <a:pt x="104199" y="9047"/>
                </a:lnTo>
                <a:lnTo>
                  <a:pt x="99929" y="9842"/>
                </a:lnTo>
                <a:lnTo>
                  <a:pt x="97083" y="11641"/>
                </a:lnTo>
                <a:lnTo>
                  <a:pt x="95185" y="14111"/>
                </a:lnTo>
                <a:lnTo>
                  <a:pt x="93920" y="17027"/>
                </a:lnTo>
                <a:lnTo>
                  <a:pt x="91806" y="20242"/>
                </a:lnTo>
                <a:lnTo>
                  <a:pt x="89128" y="23655"/>
                </a:lnTo>
                <a:lnTo>
                  <a:pt x="86072" y="27200"/>
                </a:lnTo>
                <a:lnTo>
                  <a:pt x="82764" y="30833"/>
                </a:lnTo>
                <a:lnTo>
                  <a:pt x="75702" y="38257"/>
                </a:lnTo>
                <a:lnTo>
                  <a:pt x="53250" y="60974"/>
                </a:lnTo>
                <a:lnTo>
                  <a:pt x="49454" y="66050"/>
                </a:lnTo>
                <a:lnTo>
                  <a:pt x="45652" y="71973"/>
                </a:lnTo>
                <a:lnTo>
                  <a:pt x="41848" y="78462"/>
                </a:lnTo>
                <a:lnTo>
                  <a:pt x="30848" y="99219"/>
                </a:lnTo>
                <a:lnTo>
                  <a:pt x="24358" y="111866"/>
                </a:lnTo>
                <a:lnTo>
                  <a:pt x="20032" y="121568"/>
                </a:lnTo>
                <a:lnTo>
                  <a:pt x="17148" y="129305"/>
                </a:lnTo>
                <a:lnTo>
                  <a:pt x="15225" y="135734"/>
                </a:lnTo>
                <a:lnTo>
                  <a:pt x="12673" y="148909"/>
                </a:lnTo>
                <a:lnTo>
                  <a:pt x="6452" y="187256"/>
                </a:lnTo>
                <a:lnTo>
                  <a:pt x="4284" y="203577"/>
                </a:lnTo>
                <a:lnTo>
                  <a:pt x="2839" y="216998"/>
                </a:lnTo>
                <a:lnTo>
                  <a:pt x="1876" y="228486"/>
                </a:lnTo>
                <a:lnTo>
                  <a:pt x="1234" y="238684"/>
                </a:lnTo>
                <a:lnTo>
                  <a:pt x="521" y="256789"/>
                </a:lnTo>
                <a:lnTo>
                  <a:pt x="0" y="334123"/>
                </a:lnTo>
                <a:lnTo>
                  <a:pt x="3358" y="352123"/>
                </a:lnTo>
                <a:lnTo>
                  <a:pt x="6032" y="360479"/>
                </a:lnTo>
                <a:lnTo>
                  <a:pt x="7815" y="371129"/>
                </a:lnTo>
                <a:lnTo>
                  <a:pt x="9003" y="383310"/>
                </a:lnTo>
                <a:lnTo>
                  <a:pt x="10323" y="407850"/>
                </a:lnTo>
                <a:lnTo>
                  <a:pt x="11066" y="434676"/>
                </a:lnTo>
                <a:lnTo>
                  <a:pt x="11338" y="466119"/>
                </a:lnTo>
                <a:lnTo>
                  <a:pt x="14748" y="480638"/>
                </a:lnTo>
                <a:lnTo>
                  <a:pt x="17435" y="488065"/>
                </a:lnTo>
                <a:lnTo>
                  <a:pt x="21217" y="504587"/>
                </a:lnTo>
                <a:lnTo>
                  <a:pt x="23018" y="510381"/>
                </a:lnTo>
                <a:lnTo>
                  <a:pt x="25488" y="516784"/>
                </a:lnTo>
                <a:lnTo>
                  <a:pt x="28406" y="523593"/>
                </a:lnTo>
                <a:lnTo>
                  <a:pt x="31647" y="534545"/>
                </a:lnTo>
                <a:lnTo>
                  <a:pt x="33727" y="551924"/>
                </a:lnTo>
                <a:lnTo>
                  <a:pt x="34172" y="568045"/>
                </a:lnTo>
                <a:lnTo>
                  <a:pt x="34239" y="5829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0"/>
          <p:cNvSpPr/>
          <p:nvPr/>
        </p:nvSpPr>
        <p:spPr>
          <a:xfrm>
            <a:off x="4800600" y="1474469"/>
            <a:ext cx="262891" cy="80011"/>
          </a:xfrm>
          <a:custGeom>
            <a:avLst/>
            <a:gdLst/>
            <a:ahLst/>
            <a:cxnLst/>
            <a:rect l="0" t="0" r="0" b="0"/>
            <a:pathLst>
              <a:path w="262891" h="80011">
                <a:moveTo>
                  <a:pt x="0" y="80010"/>
                </a:moveTo>
                <a:lnTo>
                  <a:pt x="12135" y="80010"/>
                </a:lnTo>
                <a:lnTo>
                  <a:pt x="16980" y="78740"/>
                </a:lnTo>
                <a:lnTo>
                  <a:pt x="21480" y="76624"/>
                </a:lnTo>
                <a:lnTo>
                  <a:pt x="25750" y="73943"/>
                </a:lnTo>
                <a:lnTo>
                  <a:pt x="29866" y="72155"/>
                </a:lnTo>
                <a:lnTo>
                  <a:pt x="37827" y="70169"/>
                </a:lnTo>
                <a:lnTo>
                  <a:pt x="44268" y="68370"/>
                </a:lnTo>
                <a:lnTo>
                  <a:pt x="61585" y="62984"/>
                </a:lnTo>
                <a:lnTo>
                  <a:pt x="68996" y="59769"/>
                </a:lnTo>
                <a:lnTo>
                  <a:pt x="75207" y="56356"/>
                </a:lnTo>
                <a:lnTo>
                  <a:pt x="80618" y="52811"/>
                </a:lnTo>
                <a:lnTo>
                  <a:pt x="86766" y="49177"/>
                </a:lnTo>
                <a:lnTo>
                  <a:pt x="93403" y="45485"/>
                </a:lnTo>
                <a:lnTo>
                  <a:pt x="100369" y="41754"/>
                </a:lnTo>
                <a:lnTo>
                  <a:pt x="106282" y="39266"/>
                </a:lnTo>
                <a:lnTo>
                  <a:pt x="111495" y="37607"/>
                </a:lnTo>
                <a:lnTo>
                  <a:pt x="116240" y="36502"/>
                </a:lnTo>
                <a:lnTo>
                  <a:pt x="121943" y="34495"/>
                </a:lnTo>
                <a:lnTo>
                  <a:pt x="128285" y="31887"/>
                </a:lnTo>
                <a:lnTo>
                  <a:pt x="135053" y="28878"/>
                </a:lnTo>
                <a:lnTo>
                  <a:pt x="140835" y="26872"/>
                </a:lnTo>
                <a:lnTo>
                  <a:pt x="145960" y="25535"/>
                </a:lnTo>
                <a:lnTo>
                  <a:pt x="150647" y="24643"/>
                </a:lnTo>
                <a:lnTo>
                  <a:pt x="156311" y="24049"/>
                </a:lnTo>
                <a:lnTo>
                  <a:pt x="162627" y="23653"/>
                </a:lnTo>
                <a:lnTo>
                  <a:pt x="169378" y="23389"/>
                </a:lnTo>
                <a:lnTo>
                  <a:pt x="176418" y="21943"/>
                </a:lnTo>
                <a:lnTo>
                  <a:pt x="183652" y="19709"/>
                </a:lnTo>
                <a:lnTo>
                  <a:pt x="191015" y="16949"/>
                </a:lnTo>
                <a:lnTo>
                  <a:pt x="198463" y="13840"/>
                </a:lnTo>
                <a:lnTo>
                  <a:pt x="205969" y="10497"/>
                </a:lnTo>
                <a:lnTo>
                  <a:pt x="213512" y="6998"/>
                </a:lnTo>
                <a:lnTo>
                  <a:pt x="221081" y="4665"/>
                </a:lnTo>
                <a:lnTo>
                  <a:pt x="228667" y="3110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1"/>
          <p:cNvSpPr/>
          <p:nvPr/>
        </p:nvSpPr>
        <p:spPr>
          <a:xfrm>
            <a:off x="5349240" y="1303019"/>
            <a:ext cx="297181" cy="45721"/>
          </a:xfrm>
          <a:custGeom>
            <a:avLst/>
            <a:gdLst/>
            <a:ahLst/>
            <a:cxnLst/>
            <a:rect l="0" t="0" r="0" b="0"/>
            <a:pathLst>
              <a:path w="297181" h="45721">
                <a:moveTo>
                  <a:pt x="0" y="45720"/>
                </a:moveTo>
                <a:lnTo>
                  <a:pt x="65813" y="45720"/>
                </a:lnTo>
                <a:lnTo>
                  <a:pt x="71815" y="44450"/>
                </a:lnTo>
                <a:lnTo>
                  <a:pt x="77087" y="42334"/>
                </a:lnTo>
                <a:lnTo>
                  <a:pt x="81871" y="39653"/>
                </a:lnTo>
                <a:lnTo>
                  <a:pt x="87601" y="37865"/>
                </a:lnTo>
                <a:lnTo>
                  <a:pt x="93960" y="36674"/>
                </a:lnTo>
                <a:lnTo>
                  <a:pt x="100740" y="35879"/>
                </a:lnTo>
                <a:lnTo>
                  <a:pt x="107800" y="34080"/>
                </a:lnTo>
                <a:lnTo>
                  <a:pt x="115046" y="31610"/>
                </a:lnTo>
                <a:lnTo>
                  <a:pt x="122418" y="28693"/>
                </a:lnTo>
                <a:lnTo>
                  <a:pt x="129872" y="26749"/>
                </a:lnTo>
                <a:lnTo>
                  <a:pt x="137381" y="25453"/>
                </a:lnTo>
                <a:lnTo>
                  <a:pt x="144927" y="24589"/>
                </a:lnTo>
                <a:lnTo>
                  <a:pt x="155038" y="22743"/>
                </a:lnTo>
                <a:lnTo>
                  <a:pt x="166858" y="20242"/>
                </a:lnTo>
                <a:lnTo>
                  <a:pt x="207766" y="10655"/>
                </a:lnTo>
                <a:lnTo>
                  <a:pt x="222331" y="7103"/>
                </a:lnTo>
                <a:lnTo>
                  <a:pt x="234580" y="4736"/>
                </a:lnTo>
                <a:lnTo>
                  <a:pt x="245287" y="3157"/>
                </a:lnTo>
                <a:lnTo>
                  <a:pt x="254964" y="2105"/>
                </a:lnTo>
                <a:lnTo>
                  <a:pt x="262686" y="1403"/>
                </a:lnTo>
                <a:lnTo>
                  <a:pt x="269104" y="936"/>
                </a:lnTo>
                <a:lnTo>
                  <a:pt x="274652" y="624"/>
                </a:lnTo>
                <a:lnTo>
                  <a:pt x="284204" y="278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2"/>
          <p:cNvSpPr/>
          <p:nvPr/>
        </p:nvSpPr>
        <p:spPr>
          <a:xfrm>
            <a:off x="5452109" y="1383029"/>
            <a:ext cx="45721" cy="297182"/>
          </a:xfrm>
          <a:custGeom>
            <a:avLst/>
            <a:gdLst/>
            <a:ahLst/>
            <a:cxnLst/>
            <a:rect l="0" t="0" r="0" b="0"/>
            <a:pathLst>
              <a:path w="45721" h="297182">
                <a:moveTo>
                  <a:pt x="0" y="0"/>
                </a:moveTo>
                <a:lnTo>
                  <a:pt x="0" y="38159"/>
                </a:lnTo>
                <a:lnTo>
                  <a:pt x="1270" y="44490"/>
                </a:lnTo>
                <a:lnTo>
                  <a:pt x="3387" y="52520"/>
                </a:lnTo>
                <a:lnTo>
                  <a:pt x="6068" y="61683"/>
                </a:lnTo>
                <a:lnTo>
                  <a:pt x="7855" y="69062"/>
                </a:lnTo>
                <a:lnTo>
                  <a:pt x="9047" y="75252"/>
                </a:lnTo>
                <a:lnTo>
                  <a:pt x="9842" y="80648"/>
                </a:lnTo>
                <a:lnTo>
                  <a:pt x="10371" y="86786"/>
                </a:lnTo>
                <a:lnTo>
                  <a:pt x="10724" y="93417"/>
                </a:lnTo>
                <a:lnTo>
                  <a:pt x="11117" y="107559"/>
                </a:lnTo>
                <a:lnTo>
                  <a:pt x="11291" y="122311"/>
                </a:lnTo>
                <a:lnTo>
                  <a:pt x="12608" y="132341"/>
                </a:lnTo>
                <a:lnTo>
                  <a:pt x="14755" y="144107"/>
                </a:lnTo>
                <a:lnTo>
                  <a:pt x="17457" y="157032"/>
                </a:lnTo>
                <a:lnTo>
                  <a:pt x="19258" y="168188"/>
                </a:lnTo>
                <a:lnTo>
                  <a:pt x="20459" y="178166"/>
                </a:lnTo>
                <a:lnTo>
                  <a:pt x="21260" y="187357"/>
                </a:lnTo>
                <a:lnTo>
                  <a:pt x="23063" y="201105"/>
                </a:lnTo>
                <a:lnTo>
                  <a:pt x="30399" y="250510"/>
                </a:lnTo>
                <a:lnTo>
                  <a:pt x="31697" y="260987"/>
                </a:lnTo>
                <a:lnTo>
                  <a:pt x="32561" y="269242"/>
                </a:lnTo>
                <a:lnTo>
                  <a:pt x="34408" y="274745"/>
                </a:lnTo>
                <a:lnTo>
                  <a:pt x="36909" y="278413"/>
                </a:lnTo>
                <a:lnTo>
                  <a:pt x="45720" y="29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3"/>
          <p:cNvSpPr/>
          <p:nvPr/>
        </p:nvSpPr>
        <p:spPr>
          <a:xfrm>
            <a:off x="5305108" y="1680210"/>
            <a:ext cx="341313" cy="57138"/>
          </a:xfrm>
          <a:custGeom>
            <a:avLst/>
            <a:gdLst/>
            <a:ahLst/>
            <a:cxnLst/>
            <a:rect l="0" t="0" r="0" b="0"/>
            <a:pathLst>
              <a:path w="341313" h="57138">
                <a:moveTo>
                  <a:pt x="9842" y="34290"/>
                </a:moveTo>
                <a:lnTo>
                  <a:pt x="0" y="44131"/>
                </a:lnTo>
                <a:lnTo>
                  <a:pt x="741" y="44660"/>
                </a:lnTo>
                <a:lnTo>
                  <a:pt x="4950" y="45249"/>
                </a:lnTo>
                <a:lnTo>
                  <a:pt x="6580" y="46676"/>
                </a:lnTo>
                <a:lnTo>
                  <a:pt x="7668" y="48897"/>
                </a:lnTo>
                <a:lnTo>
                  <a:pt x="8392" y="51648"/>
                </a:lnTo>
                <a:lnTo>
                  <a:pt x="10145" y="53482"/>
                </a:lnTo>
                <a:lnTo>
                  <a:pt x="12584" y="54704"/>
                </a:lnTo>
                <a:lnTo>
                  <a:pt x="18680" y="56063"/>
                </a:lnTo>
                <a:lnTo>
                  <a:pt x="25623" y="56666"/>
                </a:lnTo>
                <a:lnTo>
                  <a:pt x="30523" y="56827"/>
                </a:lnTo>
                <a:lnTo>
                  <a:pt x="57830" y="57107"/>
                </a:lnTo>
                <a:lnTo>
                  <a:pt x="82480" y="57137"/>
                </a:lnTo>
                <a:lnTo>
                  <a:pt x="92558" y="55871"/>
                </a:lnTo>
                <a:lnTo>
                  <a:pt x="103085" y="53757"/>
                </a:lnTo>
                <a:lnTo>
                  <a:pt x="113914" y="51078"/>
                </a:lnTo>
                <a:lnTo>
                  <a:pt x="123673" y="48022"/>
                </a:lnTo>
                <a:lnTo>
                  <a:pt x="132720" y="44714"/>
                </a:lnTo>
                <a:lnTo>
                  <a:pt x="141290" y="41239"/>
                </a:lnTo>
                <a:lnTo>
                  <a:pt x="159704" y="36383"/>
                </a:lnTo>
                <a:lnTo>
                  <a:pt x="279610" y="9149"/>
                </a:lnTo>
                <a:lnTo>
                  <a:pt x="295097" y="6100"/>
                </a:lnTo>
                <a:lnTo>
                  <a:pt x="307962" y="4066"/>
                </a:lnTo>
                <a:lnTo>
                  <a:pt x="341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4"/>
          <p:cNvSpPr/>
          <p:nvPr/>
        </p:nvSpPr>
        <p:spPr>
          <a:xfrm>
            <a:off x="5829300" y="1327700"/>
            <a:ext cx="217171" cy="398165"/>
          </a:xfrm>
          <a:custGeom>
            <a:avLst/>
            <a:gdLst/>
            <a:ahLst/>
            <a:cxnLst/>
            <a:rect l="0" t="0" r="0" b="0"/>
            <a:pathLst>
              <a:path w="217171" h="398165">
                <a:moveTo>
                  <a:pt x="0" y="318219"/>
                </a:moveTo>
                <a:lnTo>
                  <a:pt x="12135" y="330355"/>
                </a:lnTo>
                <a:lnTo>
                  <a:pt x="16980" y="333930"/>
                </a:lnTo>
                <a:lnTo>
                  <a:pt x="21480" y="336313"/>
                </a:lnTo>
                <a:lnTo>
                  <a:pt x="25750" y="337902"/>
                </a:lnTo>
                <a:lnTo>
                  <a:pt x="29867" y="337691"/>
                </a:lnTo>
                <a:lnTo>
                  <a:pt x="33881" y="336281"/>
                </a:lnTo>
                <a:lnTo>
                  <a:pt x="37827" y="334070"/>
                </a:lnTo>
                <a:lnTo>
                  <a:pt x="48985" y="328227"/>
                </a:lnTo>
                <a:lnTo>
                  <a:pt x="55516" y="324891"/>
                </a:lnTo>
                <a:lnTo>
                  <a:pt x="61141" y="321397"/>
                </a:lnTo>
                <a:lnTo>
                  <a:pt x="66161" y="317798"/>
                </a:lnTo>
                <a:lnTo>
                  <a:pt x="70777" y="314129"/>
                </a:lnTo>
                <a:lnTo>
                  <a:pt x="76394" y="307872"/>
                </a:lnTo>
                <a:lnTo>
                  <a:pt x="82679" y="299891"/>
                </a:lnTo>
                <a:lnTo>
                  <a:pt x="89410" y="290761"/>
                </a:lnTo>
                <a:lnTo>
                  <a:pt x="95166" y="283404"/>
                </a:lnTo>
                <a:lnTo>
                  <a:pt x="100274" y="277229"/>
                </a:lnTo>
                <a:lnTo>
                  <a:pt x="104949" y="271842"/>
                </a:lnTo>
                <a:lnTo>
                  <a:pt x="110606" y="263171"/>
                </a:lnTo>
                <a:lnTo>
                  <a:pt x="116917" y="252311"/>
                </a:lnTo>
                <a:lnTo>
                  <a:pt x="129433" y="229237"/>
                </a:lnTo>
                <a:lnTo>
                  <a:pt x="147816" y="193727"/>
                </a:lnTo>
                <a:lnTo>
                  <a:pt x="169745" y="150118"/>
                </a:lnTo>
                <a:lnTo>
                  <a:pt x="174123" y="138842"/>
                </a:lnTo>
                <a:lnTo>
                  <a:pt x="177042" y="128785"/>
                </a:lnTo>
                <a:lnTo>
                  <a:pt x="178987" y="119540"/>
                </a:lnTo>
                <a:lnTo>
                  <a:pt x="181555" y="109566"/>
                </a:lnTo>
                <a:lnTo>
                  <a:pt x="184536" y="99107"/>
                </a:lnTo>
                <a:lnTo>
                  <a:pt x="187794" y="88325"/>
                </a:lnTo>
                <a:lnTo>
                  <a:pt x="188696" y="77326"/>
                </a:lnTo>
                <a:lnTo>
                  <a:pt x="188027" y="66184"/>
                </a:lnTo>
                <a:lnTo>
                  <a:pt x="186311" y="54946"/>
                </a:lnTo>
                <a:lnTo>
                  <a:pt x="185167" y="46184"/>
                </a:lnTo>
                <a:lnTo>
                  <a:pt x="184405" y="39072"/>
                </a:lnTo>
                <a:lnTo>
                  <a:pt x="183897" y="33061"/>
                </a:lnTo>
                <a:lnTo>
                  <a:pt x="182287" y="27784"/>
                </a:lnTo>
                <a:lnTo>
                  <a:pt x="177113" y="18534"/>
                </a:lnTo>
                <a:lnTo>
                  <a:pt x="173956" y="15559"/>
                </a:lnTo>
                <a:lnTo>
                  <a:pt x="170580" y="13576"/>
                </a:lnTo>
                <a:lnTo>
                  <a:pt x="167060" y="12254"/>
                </a:lnTo>
                <a:lnTo>
                  <a:pt x="163443" y="10102"/>
                </a:lnTo>
                <a:lnTo>
                  <a:pt x="159762" y="7398"/>
                </a:lnTo>
                <a:lnTo>
                  <a:pt x="150796" y="0"/>
                </a:lnTo>
                <a:lnTo>
                  <a:pt x="148790" y="663"/>
                </a:lnTo>
                <a:lnTo>
                  <a:pt x="143175" y="4787"/>
                </a:lnTo>
                <a:lnTo>
                  <a:pt x="137078" y="9927"/>
                </a:lnTo>
                <a:lnTo>
                  <a:pt x="131620" y="15254"/>
                </a:lnTo>
                <a:lnTo>
                  <a:pt x="127117" y="26072"/>
                </a:lnTo>
                <a:lnTo>
                  <a:pt x="121574" y="42175"/>
                </a:lnTo>
                <a:lnTo>
                  <a:pt x="115339" y="61800"/>
                </a:lnTo>
                <a:lnTo>
                  <a:pt x="105025" y="97152"/>
                </a:lnTo>
                <a:lnTo>
                  <a:pt x="100497" y="113691"/>
                </a:lnTo>
                <a:lnTo>
                  <a:pt x="97478" y="129797"/>
                </a:lnTo>
                <a:lnTo>
                  <a:pt x="95465" y="145615"/>
                </a:lnTo>
                <a:lnTo>
                  <a:pt x="94123" y="161240"/>
                </a:lnTo>
                <a:lnTo>
                  <a:pt x="93228" y="174196"/>
                </a:lnTo>
                <a:lnTo>
                  <a:pt x="92235" y="195366"/>
                </a:lnTo>
                <a:lnTo>
                  <a:pt x="91793" y="216628"/>
                </a:lnTo>
                <a:lnTo>
                  <a:pt x="91461" y="279525"/>
                </a:lnTo>
                <a:lnTo>
                  <a:pt x="92723" y="287343"/>
                </a:lnTo>
                <a:lnTo>
                  <a:pt x="94836" y="295095"/>
                </a:lnTo>
                <a:lnTo>
                  <a:pt x="107350" y="331855"/>
                </a:lnTo>
                <a:lnTo>
                  <a:pt x="110937" y="341280"/>
                </a:lnTo>
                <a:lnTo>
                  <a:pt x="114598" y="350103"/>
                </a:lnTo>
                <a:lnTo>
                  <a:pt x="118308" y="358525"/>
                </a:lnTo>
                <a:lnTo>
                  <a:pt x="122052" y="365410"/>
                </a:lnTo>
                <a:lnTo>
                  <a:pt x="125818" y="371270"/>
                </a:lnTo>
                <a:lnTo>
                  <a:pt x="129599" y="376446"/>
                </a:lnTo>
                <a:lnTo>
                  <a:pt x="133389" y="381167"/>
                </a:lnTo>
                <a:lnTo>
                  <a:pt x="137186" y="385585"/>
                </a:lnTo>
                <a:lnTo>
                  <a:pt x="140987" y="389800"/>
                </a:lnTo>
                <a:lnTo>
                  <a:pt x="144791" y="392610"/>
                </a:lnTo>
                <a:lnTo>
                  <a:pt x="148597" y="394483"/>
                </a:lnTo>
                <a:lnTo>
                  <a:pt x="152405" y="395732"/>
                </a:lnTo>
                <a:lnTo>
                  <a:pt x="156213" y="396564"/>
                </a:lnTo>
                <a:lnTo>
                  <a:pt x="160022" y="397119"/>
                </a:lnTo>
                <a:lnTo>
                  <a:pt x="163831" y="397489"/>
                </a:lnTo>
                <a:lnTo>
                  <a:pt x="168911" y="397736"/>
                </a:lnTo>
                <a:lnTo>
                  <a:pt x="190463" y="398164"/>
                </a:lnTo>
                <a:lnTo>
                  <a:pt x="193015" y="396916"/>
                </a:lnTo>
                <a:lnTo>
                  <a:pt x="199238" y="392142"/>
                </a:lnTo>
                <a:lnTo>
                  <a:pt x="202675" y="390361"/>
                </a:lnTo>
                <a:lnTo>
                  <a:pt x="206237" y="389174"/>
                </a:lnTo>
                <a:lnTo>
                  <a:pt x="217170" y="386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5"/>
          <p:cNvSpPr/>
          <p:nvPr/>
        </p:nvSpPr>
        <p:spPr>
          <a:xfrm>
            <a:off x="6103620" y="1543050"/>
            <a:ext cx="34290" cy="160020"/>
          </a:xfrm>
          <a:custGeom>
            <a:avLst/>
            <a:gdLst/>
            <a:ahLst/>
            <a:cxnLst/>
            <a:rect l="0" t="0" r="0" b="0"/>
            <a:pathLst>
              <a:path w="34290" h="160020">
                <a:moveTo>
                  <a:pt x="0" y="0"/>
                </a:moveTo>
                <a:lnTo>
                  <a:pt x="6067" y="12135"/>
                </a:lnTo>
                <a:lnTo>
                  <a:pt x="7855" y="19520"/>
                </a:lnTo>
                <a:lnTo>
                  <a:pt x="9046" y="28253"/>
                </a:lnTo>
                <a:lnTo>
                  <a:pt x="9841" y="37885"/>
                </a:lnTo>
                <a:lnTo>
                  <a:pt x="10370" y="49387"/>
                </a:lnTo>
                <a:lnTo>
                  <a:pt x="10959" y="75713"/>
                </a:lnTo>
                <a:lnTo>
                  <a:pt x="12386" y="89845"/>
                </a:lnTo>
                <a:lnTo>
                  <a:pt x="14607" y="104346"/>
                </a:lnTo>
                <a:lnTo>
                  <a:pt x="17358" y="119094"/>
                </a:lnTo>
                <a:lnTo>
                  <a:pt x="20462" y="130196"/>
                </a:lnTo>
                <a:lnTo>
                  <a:pt x="23801" y="138867"/>
                </a:lnTo>
                <a:lnTo>
                  <a:pt x="34289" y="16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6"/>
          <p:cNvSpPr/>
          <p:nvPr/>
        </p:nvSpPr>
        <p:spPr>
          <a:xfrm>
            <a:off x="6103620" y="141731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7"/>
          <p:cNvSpPr/>
          <p:nvPr/>
        </p:nvSpPr>
        <p:spPr>
          <a:xfrm>
            <a:off x="6206489" y="1360169"/>
            <a:ext cx="34139" cy="365761"/>
          </a:xfrm>
          <a:custGeom>
            <a:avLst/>
            <a:gdLst/>
            <a:ahLst/>
            <a:cxnLst/>
            <a:rect l="0" t="0" r="0" b="0"/>
            <a:pathLst>
              <a:path w="34139" h="365761">
                <a:moveTo>
                  <a:pt x="0" y="0"/>
                </a:moveTo>
                <a:lnTo>
                  <a:pt x="6069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31137"/>
                </a:lnTo>
                <a:lnTo>
                  <a:pt x="14111" y="37268"/>
                </a:lnTo>
                <a:lnTo>
                  <a:pt x="17028" y="43896"/>
                </a:lnTo>
                <a:lnTo>
                  <a:pt x="18972" y="49584"/>
                </a:lnTo>
                <a:lnTo>
                  <a:pt x="20268" y="54646"/>
                </a:lnTo>
                <a:lnTo>
                  <a:pt x="21132" y="59291"/>
                </a:lnTo>
                <a:lnTo>
                  <a:pt x="22978" y="66197"/>
                </a:lnTo>
                <a:lnTo>
                  <a:pt x="28416" y="84031"/>
                </a:lnTo>
                <a:lnTo>
                  <a:pt x="30375" y="95391"/>
                </a:lnTo>
                <a:lnTo>
                  <a:pt x="31680" y="108044"/>
                </a:lnTo>
                <a:lnTo>
                  <a:pt x="32550" y="121560"/>
                </a:lnTo>
                <a:lnTo>
                  <a:pt x="33517" y="183990"/>
                </a:lnTo>
                <a:lnTo>
                  <a:pt x="34138" y="296130"/>
                </a:lnTo>
                <a:lnTo>
                  <a:pt x="32919" y="309180"/>
                </a:lnTo>
                <a:lnTo>
                  <a:pt x="30836" y="319150"/>
                </a:lnTo>
                <a:lnTo>
                  <a:pt x="28177" y="327067"/>
                </a:lnTo>
                <a:lnTo>
                  <a:pt x="26405" y="334885"/>
                </a:lnTo>
                <a:lnTo>
                  <a:pt x="25223" y="342637"/>
                </a:lnTo>
                <a:lnTo>
                  <a:pt x="22861" y="36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8"/>
          <p:cNvSpPr/>
          <p:nvPr/>
        </p:nvSpPr>
        <p:spPr>
          <a:xfrm>
            <a:off x="6263672" y="1417319"/>
            <a:ext cx="171418" cy="320042"/>
          </a:xfrm>
          <a:custGeom>
            <a:avLst/>
            <a:gdLst/>
            <a:ahLst/>
            <a:cxnLst/>
            <a:rect l="0" t="0" r="0" b="0"/>
            <a:pathLst>
              <a:path w="171418" h="320042">
                <a:moveTo>
                  <a:pt x="125698" y="0"/>
                </a:moveTo>
                <a:lnTo>
                  <a:pt x="119630" y="12136"/>
                </a:lnTo>
                <a:lnTo>
                  <a:pt x="117842" y="19521"/>
                </a:lnTo>
                <a:lnTo>
                  <a:pt x="116650" y="28254"/>
                </a:lnTo>
                <a:lnTo>
                  <a:pt x="115856" y="37886"/>
                </a:lnTo>
                <a:lnTo>
                  <a:pt x="114057" y="46848"/>
                </a:lnTo>
                <a:lnTo>
                  <a:pt x="111587" y="55362"/>
                </a:lnTo>
                <a:lnTo>
                  <a:pt x="108670" y="63578"/>
                </a:lnTo>
                <a:lnTo>
                  <a:pt x="105456" y="71596"/>
                </a:lnTo>
                <a:lnTo>
                  <a:pt x="102044" y="79481"/>
                </a:lnTo>
                <a:lnTo>
                  <a:pt x="98498" y="87277"/>
                </a:lnTo>
                <a:lnTo>
                  <a:pt x="94864" y="93745"/>
                </a:lnTo>
                <a:lnTo>
                  <a:pt x="91172" y="99327"/>
                </a:lnTo>
                <a:lnTo>
                  <a:pt x="87441" y="104318"/>
                </a:lnTo>
                <a:lnTo>
                  <a:pt x="79873" y="112726"/>
                </a:lnTo>
                <a:lnTo>
                  <a:pt x="48761" y="145019"/>
                </a:lnTo>
                <a:lnTo>
                  <a:pt x="4231" y="190027"/>
                </a:lnTo>
                <a:lnTo>
                  <a:pt x="2810" y="192725"/>
                </a:lnTo>
                <a:lnTo>
                  <a:pt x="1231" y="199109"/>
                </a:lnTo>
                <a:lnTo>
                  <a:pt x="529" y="206180"/>
                </a:lnTo>
                <a:lnTo>
                  <a:pt x="79" y="214999"/>
                </a:lnTo>
                <a:lnTo>
                  <a:pt x="0" y="222595"/>
                </a:lnTo>
                <a:lnTo>
                  <a:pt x="1259" y="224597"/>
                </a:lnTo>
                <a:lnTo>
                  <a:pt x="3369" y="225931"/>
                </a:lnTo>
                <a:lnTo>
                  <a:pt x="6045" y="226821"/>
                </a:lnTo>
                <a:lnTo>
                  <a:pt x="7829" y="228684"/>
                </a:lnTo>
                <a:lnTo>
                  <a:pt x="9019" y="231196"/>
                </a:lnTo>
                <a:lnTo>
                  <a:pt x="10927" y="238285"/>
                </a:lnTo>
                <a:lnTo>
                  <a:pt x="12354" y="238867"/>
                </a:lnTo>
                <a:lnTo>
                  <a:pt x="17326" y="239513"/>
                </a:lnTo>
                <a:lnTo>
                  <a:pt x="19160" y="240956"/>
                </a:lnTo>
                <a:lnTo>
                  <a:pt x="20382" y="243187"/>
                </a:lnTo>
                <a:lnTo>
                  <a:pt x="21197" y="245945"/>
                </a:lnTo>
                <a:lnTo>
                  <a:pt x="23011" y="247784"/>
                </a:lnTo>
                <a:lnTo>
                  <a:pt x="25490" y="249009"/>
                </a:lnTo>
                <a:lnTo>
                  <a:pt x="28412" y="249826"/>
                </a:lnTo>
                <a:lnTo>
                  <a:pt x="31631" y="251641"/>
                </a:lnTo>
                <a:lnTo>
                  <a:pt x="35047" y="254121"/>
                </a:lnTo>
                <a:lnTo>
                  <a:pt x="38593" y="257044"/>
                </a:lnTo>
                <a:lnTo>
                  <a:pt x="42228" y="258993"/>
                </a:lnTo>
                <a:lnTo>
                  <a:pt x="45921" y="260292"/>
                </a:lnTo>
                <a:lnTo>
                  <a:pt x="49653" y="261158"/>
                </a:lnTo>
                <a:lnTo>
                  <a:pt x="52141" y="263006"/>
                </a:lnTo>
                <a:lnTo>
                  <a:pt x="53800" y="265507"/>
                </a:lnTo>
                <a:lnTo>
                  <a:pt x="54906" y="268445"/>
                </a:lnTo>
                <a:lnTo>
                  <a:pt x="58183" y="270403"/>
                </a:lnTo>
                <a:lnTo>
                  <a:pt x="62908" y="271709"/>
                </a:lnTo>
                <a:lnTo>
                  <a:pt x="68598" y="272579"/>
                </a:lnTo>
                <a:lnTo>
                  <a:pt x="73661" y="274430"/>
                </a:lnTo>
                <a:lnTo>
                  <a:pt x="78307" y="276933"/>
                </a:lnTo>
                <a:lnTo>
                  <a:pt x="82674" y="279873"/>
                </a:lnTo>
                <a:lnTo>
                  <a:pt x="86855" y="281832"/>
                </a:lnTo>
                <a:lnTo>
                  <a:pt x="90913" y="283138"/>
                </a:lnTo>
                <a:lnTo>
                  <a:pt x="94888" y="284009"/>
                </a:lnTo>
                <a:lnTo>
                  <a:pt x="98807" y="285859"/>
                </a:lnTo>
                <a:lnTo>
                  <a:pt x="102691" y="288363"/>
                </a:lnTo>
                <a:lnTo>
                  <a:pt x="106550" y="291302"/>
                </a:lnTo>
                <a:lnTo>
                  <a:pt x="110393" y="293262"/>
                </a:lnTo>
                <a:lnTo>
                  <a:pt x="114224" y="294568"/>
                </a:lnTo>
                <a:lnTo>
                  <a:pt x="118048" y="295439"/>
                </a:lnTo>
                <a:lnTo>
                  <a:pt x="121868" y="296019"/>
                </a:lnTo>
                <a:lnTo>
                  <a:pt x="125685" y="296407"/>
                </a:lnTo>
                <a:lnTo>
                  <a:pt x="129499" y="296664"/>
                </a:lnTo>
                <a:lnTo>
                  <a:pt x="133311" y="298106"/>
                </a:lnTo>
                <a:lnTo>
                  <a:pt x="137124" y="300338"/>
                </a:lnTo>
                <a:lnTo>
                  <a:pt x="140935" y="303095"/>
                </a:lnTo>
                <a:lnTo>
                  <a:pt x="144746" y="304934"/>
                </a:lnTo>
                <a:lnTo>
                  <a:pt x="148557" y="306159"/>
                </a:lnTo>
                <a:lnTo>
                  <a:pt x="171417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9"/>
          <p:cNvSpPr/>
          <p:nvPr/>
        </p:nvSpPr>
        <p:spPr>
          <a:xfrm>
            <a:off x="6425780" y="1509761"/>
            <a:ext cx="203621" cy="256414"/>
          </a:xfrm>
          <a:custGeom>
            <a:avLst/>
            <a:gdLst/>
            <a:ahLst/>
            <a:cxnLst/>
            <a:rect l="0" t="0" r="0" b="0"/>
            <a:pathLst>
              <a:path w="203621" h="256414">
                <a:moveTo>
                  <a:pt x="20740" y="113298"/>
                </a:moveTo>
                <a:lnTo>
                  <a:pt x="32875" y="113298"/>
                </a:lnTo>
                <a:lnTo>
                  <a:pt x="36450" y="112028"/>
                </a:lnTo>
                <a:lnTo>
                  <a:pt x="38833" y="109912"/>
                </a:lnTo>
                <a:lnTo>
                  <a:pt x="40422" y="107231"/>
                </a:lnTo>
                <a:lnTo>
                  <a:pt x="42751" y="105443"/>
                </a:lnTo>
                <a:lnTo>
                  <a:pt x="45574" y="104252"/>
                </a:lnTo>
                <a:lnTo>
                  <a:pt x="48725" y="103457"/>
                </a:lnTo>
                <a:lnTo>
                  <a:pt x="52097" y="101658"/>
                </a:lnTo>
                <a:lnTo>
                  <a:pt x="55615" y="99188"/>
                </a:lnTo>
                <a:lnTo>
                  <a:pt x="59229" y="96272"/>
                </a:lnTo>
                <a:lnTo>
                  <a:pt x="62909" y="93057"/>
                </a:lnTo>
                <a:lnTo>
                  <a:pt x="66633" y="89644"/>
                </a:lnTo>
                <a:lnTo>
                  <a:pt x="70385" y="86099"/>
                </a:lnTo>
                <a:lnTo>
                  <a:pt x="102981" y="53881"/>
                </a:lnTo>
                <a:lnTo>
                  <a:pt x="106047" y="49557"/>
                </a:lnTo>
                <a:lnTo>
                  <a:pt x="108091" y="45404"/>
                </a:lnTo>
                <a:lnTo>
                  <a:pt x="110362" y="37403"/>
                </a:lnTo>
                <a:lnTo>
                  <a:pt x="111372" y="29614"/>
                </a:lnTo>
                <a:lnTo>
                  <a:pt x="111940" y="24156"/>
                </a:lnTo>
                <a:lnTo>
                  <a:pt x="110750" y="20850"/>
                </a:lnTo>
                <a:lnTo>
                  <a:pt x="108687" y="16107"/>
                </a:lnTo>
                <a:lnTo>
                  <a:pt x="102317" y="2378"/>
                </a:lnTo>
                <a:lnTo>
                  <a:pt x="99255" y="1251"/>
                </a:lnTo>
                <a:lnTo>
                  <a:pt x="94673" y="500"/>
                </a:lnTo>
                <a:lnTo>
                  <a:pt x="89078" y="0"/>
                </a:lnTo>
                <a:lnTo>
                  <a:pt x="84079" y="936"/>
                </a:lnTo>
                <a:lnTo>
                  <a:pt x="79476" y="2830"/>
                </a:lnTo>
                <a:lnTo>
                  <a:pt x="69030" y="8927"/>
                </a:lnTo>
                <a:lnTo>
                  <a:pt x="65633" y="11968"/>
                </a:lnTo>
                <a:lnTo>
                  <a:pt x="55086" y="22119"/>
                </a:lnTo>
                <a:lnTo>
                  <a:pt x="28699" y="48217"/>
                </a:lnTo>
                <a:lnTo>
                  <a:pt x="26045" y="53401"/>
                </a:lnTo>
                <a:lnTo>
                  <a:pt x="24277" y="59397"/>
                </a:lnTo>
                <a:lnTo>
                  <a:pt x="23098" y="65934"/>
                </a:lnTo>
                <a:lnTo>
                  <a:pt x="21041" y="74102"/>
                </a:lnTo>
                <a:lnTo>
                  <a:pt x="18401" y="83358"/>
                </a:lnTo>
                <a:lnTo>
                  <a:pt x="15371" y="93338"/>
                </a:lnTo>
                <a:lnTo>
                  <a:pt x="8617" y="117974"/>
                </a:lnTo>
                <a:lnTo>
                  <a:pt x="5038" y="131655"/>
                </a:lnTo>
                <a:lnTo>
                  <a:pt x="2652" y="142046"/>
                </a:lnTo>
                <a:lnTo>
                  <a:pt x="1061" y="150244"/>
                </a:lnTo>
                <a:lnTo>
                  <a:pt x="0" y="156979"/>
                </a:lnTo>
                <a:lnTo>
                  <a:pt x="563" y="166549"/>
                </a:lnTo>
                <a:lnTo>
                  <a:pt x="2209" y="178009"/>
                </a:lnTo>
                <a:lnTo>
                  <a:pt x="4575" y="190729"/>
                </a:lnTo>
                <a:lnTo>
                  <a:pt x="6153" y="201748"/>
                </a:lnTo>
                <a:lnTo>
                  <a:pt x="7206" y="211635"/>
                </a:lnTo>
                <a:lnTo>
                  <a:pt x="7907" y="220766"/>
                </a:lnTo>
                <a:lnTo>
                  <a:pt x="9644" y="228124"/>
                </a:lnTo>
                <a:lnTo>
                  <a:pt x="12073" y="234299"/>
                </a:lnTo>
                <a:lnTo>
                  <a:pt x="14962" y="239685"/>
                </a:lnTo>
                <a:lnTo>
                  <a:pt x="18158" y="243276"/>
                </a:lnTo>
                <a:lnTo>
                  <a:pt x="21559" y="245670"/>
                </a:lnTo>
                <a:lnTo>
                  <a:pt x="25096" y="247267"/>
                </a:lnTo>
                <a:lnTo>
                  <a:pt x="28723" y="249600"/>
                </a:lnTo>
                <a:lnTo>
                  <a:pt x="32412" y="252426"/>
                </a:lnTo>
                <a:lnTo>
                  <a:pt x="36141" y="255581"/>
                </a:lnTo>
                <a:lnTo>
                  <a:pt x="39897" y="256413"/>
                </a:lnTo>
                <a:lnTo>
                  <a:pt x="43671" y="255698"/>
                </a:lnTo>
                <a:lnTo>
                  <a:pt x="47457" y="253952"/>
                </a:lnTo>
                <a:lnTo>
                  <a:pt x="51252" y="252787"/>
                </a:lnTo>
                <a:lnTo>
                  <a:pt x="55051" y="252011"/>
                </a:lnTo>
                <a:lnTo>
                  <a:pt x="58854" y="251494"/>
                </a:lnTo>
                <a:lnTo>
                  <a:pt x="62659" y="249879"/>
                </a:lnTo>
                <a:lnTo>
                  <a:pt x="66466" y="247532"/>
                </a:lnTo>
                <a:lnTo>
                  <a:pt x="70273" y="244697"/>
                </a:lnTo>
                <a:lnTo>
                  <a:pt x="84665" y="234775"/>
                </a:lnTo>
                <a:lnTo>
                  <a:pt x="93836" y="228573"/>
                </a:lnTo>
                <a:lnTo>
                  <a:pt x="102491" y="223168"/>
                </a:lnTo>
                <a:lnTo>
                  <a:pt x="110800" y="218295"/>
                </a:lnTo>
                <a:lnTo>
                  <a:pt x="118880" y="213776"/>
                </a:lnTo>
                <a:lnTo>
                  <a:pt x="134631" y="205369"/>
                </a:lnTo>
                <a:lnTo>
                  <a:pt x="142387" y="201348"/>
                </a:lnTo>
                <a:lnTo>
                  <a:pt x="148828" y="197398"/>
                </a:lnTo>
                <a:lnTo>
                  <a:pt x="154391" y="193495"/>
                </a:lnTo>
                <a:lnTo>
                  <a:pt x="159371" y="189623"/>
                </a:lnTo>
                <a:lnTo>
                  <a:pt x="166501" y="184501"/>
                </a:lnTo>
                <a:lnTo>
                  <a:pt x="203620" y="1590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0"/>
          <p:cNvSpPr/>
          <p:nvPr/>
        </p:nvSpPr>
        <p:spPr>
          <a:xfrm>
            <a:off x="6824700" y="1513604"/>
            <a:ext cx="113310" cy="229820"/>
          </a:xfrm>
          <a:custGeom>
            <a:avLst/>
            <a:gdLst/>
            <a:ahLst/>
            <a:cxnLst/>
            <a:rect l="0" t="0" r="0" b="0"/>
            <a:pathLst>
              <a:path w="113310" h="229820">
                <a:moveTo>
                  <a:pt x="90450" y="6585"/>
                </a:moveTo>
                <a:lnTo>
                  <a:pt x="78314" y="518"/>
                </a:lnTo>
                <a:lnTo>
                  <a:pt x="73469" y="0"/>
                </a:lnTo>
                <a:lnTo>
                  <a:pt x="68969" y="925"/>
                </a:lnTo>
                <a:lnTo>
                  <a:pt x="58689" y="5467"/>
                </a:lnTo>
                <a:lnTo>
                  <a:pt x="44773" y="12322"/>
                </a:lnTo>
                <a:lnTo>
                  <a:pt x="40949" y="16760"/>
                </a:lnTo>
                <a:lnTo>
                  <a:pt x="38399" y="22258"/>
                </a:lnTo>
                <a:lnTo>
                  <a:pt x="36700" y="28464"/>
                </a:lnTo>
                <a:lnTo>
                  <a:pt x="34296" y="33871"/>
                </a:lnTo>
                <a:lnTo>
                  <a:pt x="31424" y="38746"/>
                </a:lnTo>
                <a:lnTo>
                  <a:pt x="28239" y="43266"/>
                </a:lnTo>
                <a:lnTo>
                  <a:pt x="26116" y="48819"/>
                </a:lnTo>
                <a:lnTo>
                  <a:pt x="24701" y="55061"/>
                </a:lnTo>
                <a:lnTo>
                  <a:pt x="23757" y="61763"/>
                </a:lnTo>
                <a:lnTo>
                  <a:pt x="20588" y="73850"/>
                </a:lnTo>
                <a:lnTo>
                  <a:pt x="10293" y="107601"/>
                </a:lnTo>
                <a:lnTo>
                  <a:pt x="6532" y="122189"/>
                </a:lnTo>
                <a:lnTo>
                  <a:pt x="4025" y="134455"/>
                </a:lnTo>
                <a:lnTo>
                  <a:pt x="2353" y="145172"/>
                </a:lnTo>
                <a:lnTo>
                  <a:pt x="1239" y="156126"/>
                </a:lnTo>
                <a:lnTo>
                  <a:pt x="495" y="167239"/>
                </a:lnTo>
                <a:lnTo>
                  <a:pt x="0" y="178458"/>
                </a:lnTo>
                <a:lnTo>
                  <a:pt x="939" y="187207"/>
                </a:lnTo>
                <a:lnTo>
                  <a:pt x="2837" y="194310"/>
                </a:lnTo>
                <a:lnTo>
                  <a:pt x="5370" y="200315"/>
                </a:lnTo>
                <a:lnTo>
                  <a:pt x="8330" y="205589"/>
                </a:lnTo>
                <a:lnTo>
                  <a:pt x="11573" y="210374"/>
                </a:lnTo>
                <a:lnTo>
                  <a:pt x="15005" y="214835"/>
                </a:lnTo>
                <a:lnTo>
                  <a:pt x="18563" y="217808"/>
                </a:lnTo>
                <a:lnTo>
                  <a:pt x="22206" y="219791"/>
                </a:lnTo>
                <a:lnTo>
                  <a:pt x="25904" y="221112"/>
                </a:lnTo>
                <a:lnTo>
                  <a:pt x="28369" y="223264"/>
                </a:lnTo>
                <a:lnTo>
                  <a:pt x="30012" y="225967"/>
                </a:lnTo>
                <a:lnTo>
                  <a:pt x="31108" y="229040"/>
                </a:lnTo>
                <a:lnTo>
                  <a:pt x="35648" y="229819"/>
                </a:lnTo>
                <a:lnTo>
                  <a:pt x="42486" y="229068"/>
                </a:lnTo>
                <a:lnTo>
                  <a:pt x="50853" y="227297"/>
                </a:lnTo>
                <a:lnTo>
                  <a:pt x="57702" y="226116"/>
                </a:lnTo>
                <a:lnTo>
                  <a:pt x="63538" y="225329"/>
                </a:lnTo>
                <a:lnTo>
                  <a:pt x="68698" y="224805"/>
                </a:lnTo>
                <a:lnTo>
                  <a:pt x="74679" y="223185"/>
                </a:lnTo>
                <a:lnTo>
                  <a:pt x="81206" y="220835"/>
                </a:lnTo>
                <a:lnTo>
                  <a:pt x="88097" y="217999"/>
                </a:lnTo>
                <a:lnTo>
                  <a:pt x="93962" y="214838"/>
                </a:lnTo>
                <a:lnTo>
                  <a:pt x="99140" y="211460"/>
                </a:lnTo>
                <a:lnTo>
                  <a:pt x="113309" y="189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1"/>
          <p:cNvSpPr/>
          <p:nvPr/>
        </p:nvSpPr>
        <p:spPr>
          <a:xfrm>
            <a:off x="7029962" y="1337309"/>
            <a:ext cx="193798" cy="342902"/>
          </a:xfrm>
          <a:custGeom>
            <a:avLst/>
            <a:gdLst/>
            <a:ahLst/>
            <a:cxnLst/>
            <a:rect l="0" t="0" r="0" b="0"/>
            <a:pathLst>
              <a:path w="193798" h="342902">
                <a:moveTo>
                  <a:pt x="22347" y="0"/>
                </a:moveTo>
                <a:lnTo>
                  <a:pt x="16280" y="6068"/>
                </a:lnTo>
                <a:lnTo>
                  <a:pt x="14492" y="11666"/>
                </a:lnTo>
                <a:lnTo>
                  <a:pt x="13301" y="19207"/>
                </a:lnTo>
                <a:lnTo>
                  <a:pt x="12506" y="28045"/>
                </a:lnTo>
                <a:lnTo>
                  <a:pt x="8237" y="61571"/>
                </a:lnTo>
                <a:lnTo>
                  <a:pt x="5320" y="82958"/>
                </a:lnTo>
                <a:lnTo>
                  <a:pt x="3376" y="107375"/>
                </a:lnTo>
                <a:lnTo>
                  <a:pt x="2080" y="133814"/>
                </a:lnTo>
                <a:lnTo>
                  <a:pt x="0" y="212840"/>
                </a:lnTo>
                <a:lnTo>
                  <a:pt x="1099" y="228254"/>
                </a:lnTo>
                <a:lnTo>
                  <a:pt x="3102" y="244879"/>
                </a:lnTo>
                <a:lnTo>
                  <a:pt x="5707" y="262313"/>
                </a:lnTo>
                <a:lnTo>
                  <a:pt x="7444" y="276475"/>
                </a:lnTo>
                <a:lnTo>
                  <a:pt x="8602" y="288457"/>
                </a:lnTo>
                <a:lnTo>
                  <a:pt x="9374" y="298985"/>
                </a:lnTo>
                <a:lnTo>
                  <a:pt x="9888" y="308544"/>
                </a:lnTo>
                <a:lnTo>
                  <a:pt x="10782" y="337874"/>
                </a:lnTo>
                <a:lnTo>
                  <a:pt x="12097" y="339550"/>
                </a:lnTo>
                <a:lnTo>
                  <a:pt x="14244" y="340667"/>
                </a:lnTo>
                <a:lnTo>
                  <a:pt x="16945" y="341411"/>
                </a:lnTo>
                <a:lnTo>
                  <a:pt x="20016" y="336828"/>
                </a:lnTo>
                <a:lnTo>
                  <a:pt x="23333" y="328692"/>
                </a:lnTo>
                <a:lnTo>
                  <a:pt x="26815" y="318188"/>
                </a:lnTo>
                <a:lnTo>
                  <a:pt x="30405" y="308645"/>
                </a:lnTo>
                <a:lnTo>
                  <a:pt x="34070" y="299744"/>
                </a:lnTo>
                <a:lnTo>
                  <a:pt x="37783" y="291269"/>
                </a:lnTo>
                <a:lnTo>
                  <a:pt x="45294" y="275080"/>
                </a:lnTo>
                <a:lnTo>
                  <a:pt x="60464" y="243991"/>
                </a:lnTo>
                <a:lnTo>
                  <a:pt x="64269" y="237590"/>
                </a:lnTo>
                <a:lnTo>
                  <a:pt x="68075" y="232054"/>
                </a:lnTo>
                <a:lnTo>
                  <a:pt x="71883" y="227093"/>
                </a:lnTo>
                <a:lnTo>
                  <a:pt x="76961" y="221245"/>
                </a:lnTo>
                <a:lnTo>
                  <a:pt x="82886" y="214807"/>
                </a:lnTo>
                <a:lnTo>
                  <a:pt x="99975" y="196997"/>
                </a:lnTo>
                <a:lnTo>
                  <a:pt x="104580" y="192291"/>
                </a:lnTo>
                <a:lnTo>
                  <a:pt x="108919" y="189154"/>
                </a:lnTo>
                <a:lnTo>
                  <a:pt x="113081" y="187063"/>
                </a:lnTo>
                <a:lnTo>
                  <a:pt x="117127" y="185669"/>
                </a:lnTo>
                <a:lnTo>
                  <a:pt x="121094" y="186010"/>
                </a:lnTo>
                <a:lnTo>
                  <a:pt x="125009" y="187506"/>
                </a:lnTo>
                <a:lnTo>
                  <a:pt x="128888" y="189774"/>
                </a:lnTo>
                <a:lnTo>
                  <a:pt x="132745" y="191286"/>
                </a:lnTo>
                <a:lnTo>
                  <a:pt x="136585" y="192295"/>
                </a:lnTo>
                <a:lnTo>
                  <a:pt x="140416" y="192966"/>
                </a:lnTo>
                <a:lnTo>
                  <a:pt x="144240" y="194684"/>
                </a:lnTo>
                <a:lnTo>
                  <a:pt x="148059" y="197100"/>
                </a:lnTo>
                <a:lnTo>
                  <a:pt x="151875" y="199980"/>
                </a:lnTo>
                <a:lnTo>
                  <a:pt x="154419" y="203170"/>
                </a:lnTo>
                <a:lnTo>
                  <a:pt x="156116" y="206567"/>
                </a:lnTo>
                <a:lnTo>
                  <a:pt x="159270" y="214998"/>
                </a:lnTo>
                <a:lnTo>
                  <a:pt x="161889" y="220802"/>
                </a:lnTo>
                <a:lnTo>
                  <a:pt x="164906" y="227211"/>
                </a:lnTo>
                <a:lnTo>
                  <a:pt x="168256" y="237720"/>
                </a:lnTo>
                <a:lnTo>
                  <a:pt x="176476" y="279085"/>
                </a:lnTo>
                <a:lnTo>
                  <a:pt x="178440" y="290197"/>
                </a:lnTo>
                <a:lnTo>
                  <a:pt x="179749" y="298875"/>
                </a:lnTo>
                <a:lnTo>
                  <a:pt x="180622" y="305930"/>
                </a:lnTo>
                <a:lnTo>
                  <a:pt x="181204" y="311903"/>
                </a:lnTo>
                <a:lnTo>
                  <a:pt x="181592" y="317156"/>
                </a:lnTo>
                <a:lnTo>
                  <a:pt x="193797" y="3429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2"/>
          <p:cNvSpPr/>
          <p:nvPr/>
        </p:nvSpPr>
        <p:spPr>
          <a:xfrm>
            <a:off x="7308956" y="1520189"/>
            <a:ext cx="120470" cy="213898"/>
          </a:xfrm>
          <a:custGeom>
            <a:avLst/>
            <a:gdLst/>
            <a:ahLst/>
            <a:cxnLst/>
            <a:rect l="0" t="0" r="0" b="0"/>
            <a:pathLst>
              <a:path w="120470" h="213898">
                <a:moveTo>
                  <a:pt x="29103" y="0"/>
                </a:moveTo>
                <a:lnTo>
                  <a:pt x="23036" y="12136"/>
                </a:lnTo>
                <a:lnTo>
                  <a:pt x="21248" y="16981"/>
                </a:lnTo>
                <a:lnTo>
                  <a:pt x="20057" y="21481"/>
                </a:lnTo>
                <a:lnTo>
                  <a:pt x="19262" y="25751"/>
                </a:lnTo>
                <a:lnTo>
                  <a:pt x="17463" y="31137"/>
                </a:lnTo>
                <a:lnTo>
                  <a:pt x="14993" y="37268"/>
                </a:lnTo>
                <a:lnTo>
                  <a:pt x="12076" y="43896"/>
                </a:lnTo>
                <a:lnTo>
                  <a:pt x="10132" y="54664"/>
                </a:lnTo>
                <a:lnTo>
                  <a:pt x="8836" y="68193"/>
                </a:lnTo>
                <a:lnTo>
                  <a:pt x="7972" y="83562"/>
                </a:lnTo>
                <a:lnTo>
                  <a:pt x="6126" y="102698"/>
                </a:lnTo>
                <a:lnTo>
                  <a:pt x="688" y="147667"/>
                </a:lnTo>
                <a:lnTo>
                  <a:pt x="0" y="164485"/>
                </a:lnTo>
                <a:lnTo>
                  <a:pt x="811" y="176967"/>
                </a:lnTo>
                <a:lnTo>
                  <a:pt x="2622" y="186558"/>
                </a:lnTo>
                <a:lnTo>
                  <a:pt x="3829" y="194222"/>
                </a:lnTo>
                <a:lnTo>
                  <a:pt x="4634" y="200602"/>
                </a:lnTo>
                <a:lnTo>
                  <a:pt x="5171" y="206125"/>
                </a:lnTo>
                <a:lnTo>
                  <a:pt x="6798" y="209807"/>
                </a:lnTo>
                <a:lnTo>
                  <a:pt x="9153" y="212261"/>
                </a:lnTo>
                <a:lnTo>
                  <a:pt x="11994" y="213897"/>
                </a:lnTo>
                <a:lnTo>
                  <a:pt x="15157" y="213719"/>
                </a:lnTo>
                <a:lnTo>
                  <a:pt x="18536" y="212329"/>
                </a:lnTo>
                <a:lnTo>
                  <a:pt x="22059" y="210133"/>
                </a:lnTo>
                <a:lnTo>
                  <a:pt x="25676" y="207399"/>
                </a:lnTo>
                <a:lnTo>
                  <a:pt x="29359" y="204306"/>
                </a:lnTo>
                <a:lnTo>
                  <a:pt x="33084" y="200974"/>
                </a:lnTo>
                <a:lnTo>
                  <a:pt x="40610" y="193885"/>
                </a:lnTo>
                <a:lnTo>
                  <a:pt x="60863" y="173935"/>
                </a:lnTo>
                <a:lnTo>
                  <a:pt x="73275" y="161548"/>
                </a:lnTo>
                <a:lnTo>
                  <a:pt x="80141" y="153419"/>
                </a:lnTo>
                <a:lnTo>
                  <a:pt x="87259" y="144189"/>
                </a:lnTo>
                <a:lnTo>
                  <a:pt x="94544" y="134226"/>
                </a:lnTo>
                <a:lnTo>
                  <a:pt x="100670" y="125044"/>
                </a:lnTo>
                <a:lnTo>
                  <a:pt x="106025" y="116383"/>
                </a:lnTo>
                <a:lnTo>
                  <a:pt x="110864" y="108069"/>
                </a:lnTo>
                <a:lnTo>
                  <a:pt x="114090" y="101256"/>
                </a:lnTo>
                <a:lnTo>
                  <a:pt x="116242" y="95444"/>
                </a:lnTo>
                <a:lnTo>
                  <a:pt x="117675" y="90300"/>
                </a:lnTo>
                <a:lnTo>
                  <a:pt x="118632" y="85600"/>
                </a:lnTo>
                <a:lnTo>
                  <a:pt x="119269" y="81197"/>
                </a:lnTo>
                <a:lnTo>
                  <a:pt x="119694" y="76991"/>
                </a:lnTo>
                <a:lnTo>
                  <a:pt x="119977" y="71648"/>
                </a:lnTo>
                <a:lnTo>
                  <a:pt x="120292" y="58937"/>
                </a:lnTo>
                <a:lnTo>
                  <a:pt x="120469" y="43569"/>
                </a:lnTo>
                <a:lnTo>
                  <a:pt x="119224" y="39206"/>
                </a:lnTo>
                <a:lnTo>
                  <a:pt x="117124" y="35027"/>
                </a:lnTo>
                <a:lnTo>
                  <a:pt x="114454" y="30972"/>
                </a:lnTo>
                <a:lnTo>
                  <a:pt x="111404" y="26998"/>
                </a:lnTo>
                <a:lnTo>
                  <a:pt x="108101" y="23079"/>
                </a:lnTo>
                <a:lnTo>
                  <a:pt x="104627" y="19196"/>
                </a:lnTo>
                <a:lnTo>
                  <a:pt x="99773" y="16608"/>
                </a:lnTo>
                <a:lnTo>
                  <a:pt x="93996" y="14882"/>
                </a:lnTo>
                <a:lnTo>
                  <a:pt x="87605" y="13731"/>
                </a:lnTo>
                <a:lnTo>
                  <a:pt x="82075" y="12964"/>
                </a:lnTo>
                <a:lnTo>
                  <a:pt x="77118" y="12453"/>
                </a:lnTo>
                <a:lnTo>
                  <a:pt x="72543" y="12112"/>
                </a:lnTo>
                <a:lnTo>
                  <a:pt x="65683" y="13155"/>
                </a:lnTo>
                <a:lnTo>
                  <a:pt x="57300" y="15120"/>
                </a:lnTo>
                <a:lnTo>
                  <a:pt x="47901" y="17700"/>
                </a:lnTo>
                <a:lnTo>
                  <a:pt x="40365" y="19420"/>
                </a:lnTo>
                <a:lnTo>
                  <a:pt x="34071" y="20567"/>
                </a:lnTo>
                <a:lnTo>
                  <a:pt x="17674" y="22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3"/>
          <p:cNvSpPr/>
          <p:nvPr/>
        </p:nvSpPr>
        <p:spPr>
          <a:xfrm>
            <a:off x="7545822" y="1497329"/>
            <a:ext cx="89419" cy="205741"/>
          </a:xfrm>
          <a:custGeom>
            <a:avLst/>
            <a:gdLst/>
            <a:ahLst/>
            <a:cxnLst/>
            <a:rect l="0" t="0" r="0" b="0"/>
            <a:pathLst>
              <a:path w="89419" h="205741">
                <a:moveTo>
                  <a:pt x="55128" y="0"/>
                </a:moveTo>
                <a:lnTo>
                  <a:pt x="49060" y="12136"/>
                </a:lnTo>
                <a:lnTo>
                  <a:pt x="21016" y="80361"/>
                </a:lnTo>
                <a:lnTo>
                  <a:pt x="13335" y="100564"/>
                </a:lnTo>
                <a:lnTo>
                  <a:pt x="8216" y="115303"/>
                </a:lnTo>
                <a:lnTo>
                  <a:pt x="4803" y="126399"/>
                </a:lnTo>
                <a:lnTo>
                  <a:pt x="2528" y="136336"/>
                </a:lnTo>
                <a:lnTo>
                  <a:pt x="1011" y="145501"/>
                </a:lnTo>
                <a:lnTo>
                  <a:pt x="0" y="154151"/>
                </a:lnTo>
                <a:lnTo>
                  <a:pt x="596" y="162457"/>
                </a:lnTo>
                <a:lnTo>
                  <a:pt x="2263" y="170535"/>
                </a:lnTo>
                <a:lnTo>
                  <a:pt x="4645" y="178460"/>
                </a:lnTo>
                <a:lnTo>
                  <a:pt x="7503" y="185014"/>
                </a:lnTo>
                <a:lnTo>
                  <a:pt x="10677" y="190653"/>
                </a:lnTo>
                <a:lnTo>
                  <a:pt x="18831" y="202760"/>
                </a:lnTo>
                <a:lnTo>
                  <a:pt x="22040" y="203754"/>
                </a:lnTo>
                <a:lnTo>
                  <a:pt x="26719" y="204416"/>
                </a:lnTo>
                <a:lnTo>
                  <a:pt x="32379" y="204857"/>
                </a:lnTo>
                <a:lnTo>
                  <a:pt x="37422" y="205152"/>
                </a:lnTo>
                <a:lnTo>
                  <a:pt x="46411" y="205479"/>
                </a:lnTo>
                <a:lnTo>
                  <a:pt x="58613" y="205663"/>
                </a:lnTo>
                <a:lnTo>
                  <a:pt x="8941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4"/>
          <p:cNvSpPr/>
          <p:nvPr/>
        </p:nvSpPr>
        <p:spPr>
          <a:xfrm>
            <a:off x="7750209" y="1349482"/>
            <a:ext cx="342232" cy="376448"/>
          </a:xfrm>
          <a:custGeom>
            <a:avLst/>
            <a:gdLst/>
            <a:ahLst/>
            <a:cxnLst/>
            <a:rect l="0" t="0" r="0" b="0"/>
            <a:pathLst>
              <a:path w="342232" h="376448">
                <a:moveTo>
                  <a:pt x="79341" y="170707"/>
                </a:moveTo>
                <a:lnTo>
                  <a:pt x="67205" y="176775"/>
                </a:lnTo>
                <a:lnTo>
                  <a:pt x="57860" y="183141"/>
                </a:lnTo>
                <a:lnTo>
                  <a:pt x="49473" y="190203"/>
                </a:lnTo>
                <a:lnTo>
                  <a:pt x="41513" y="197576"/>
                </a:lnTo>
                <a:lnTo>
                  <a:pt x="33742" y="208472"/>
                </a:lnTo>
                <a:lnTo>
                  <a:pt x="29891" y="214934"/>
                </a:lnTo>
                <a:lnTo>
                  <a:pt x="26054" y="221782"/>
                </a:lnTo>
                <a:lnTo>
                  <a:pt x="18405" y="236164"/>
                </a:lnTo>
                <a:lnTo>
                  <a:pt x="14586" y="244825"/>
                </a:lnTo>
                <a:lnTo>
                  <a:pt x="10771" y="254409"/>
                </a:lnTo>
                <a:lnTo>
                  <a:pt x="6957" y="264609"/>
                </a:lnTo>
                <a:lnTo>
                  <a:pt x="4416" y="273948"/>
                </a:lnTo>
                <a:lnTo>
                  <a:pt x="2720" y="282715"/>
                </a:lnTo>
                <a:lnTo>
                  <a:pt x="1590" y="291099"/>
                </a:lnTo>
                <a:lnTo>
                  <a:pt x="837" y="299228"/>
                </a:lnTo>
                <a:lnTo>
                  <a:pt x="335" y="307188"/>
                </a:lnTo>
                <a:lnTo>
                  <a:pt x="0" y="315035"/>
                </a:lnTo>
                <a:lnTo>
                  <a:pt x="1048" y="320266"/>
                </a:lnTo>
                <a:lnTo>
                  <a:pt x="3015" y="323753"/>
                </a:lnTo>
                <a:lnTo>
                  <a:pt x="5596" y="326078"/>
                </a:lnTo>
                <a:lnTo>
                  <a:pt x="7318" y="326358"/>
                </a:lnTo>
                <a:lnTo>
                  <a:pt x="8465" y="325274"/>
                </a:lnTo>
                <a:lnTo>
                  <a:pt x="9231" y="323282"/>
                </a:lnTo>
                <a:lnTo>
                  <a:pt x="16375" y="314410"/>
                </a:lnTo>
                <a:lnTo>
                  <a:pt x="29766" y="297229"/>
                </a:lnTo>
                <a:lnTo>
                  <a:pt x="38671" y="285535"/>
                </a:lnTo>
                <a:lnTo>
                  <a:pt x="55338" y="262382"/>
                </a:lnTo>
                <a:lnTo>
                  <a:pt x="63339" y="250874"/>
                </a:lnTo>
                <a:lnTo>
                  <a:pt x="69943" y="240662"/>
                </a:lnTo>
                <a:lnTo>
                  <a:pt x="75616" y="231314"/>
                </a:lnTo>
                <a:lnTo>
                  <a:pt x="87777" y="210196"/>
                </a:lnTo>
                <a:lnTo>
                  <a:pt x="90044" y="208463"/>
                </a:lnTo>
                <a:lnTo>
                  <a:pt x="92827" y="207308"/>
                </a:lnTo>
                <a:lnTo>
                  <a:pt x="95951" y="206538"/>
                </a:lnTo>
                <a:lnTo>
                  <a:pt x="100574" y="213644"/>
                </a:lnTo>
                <a:lnTo>
                  <a:pt x="106196" y="226002"/>
                </a:lnTo>
                <a:lnTo>
                  <a:pt x="112484" y="241860"/>
                </a:lnTo>
                <a:lnTo>
                  <a:pt x="117947" y="253703"/>
                </a:lnTo>
                <a:lnTo>
                  <a:pt x="122858" y="262868"/>
                </a:lnTo>
                <a:lnTo>
                  <a:pt x="127403" y="270248"/>
                </a:lnTo>
                <a:lnTo>
                  <a:pt x="135838" y="281834"/>
                </a:lnTo>
                <a:lnTo>
                  <a:pt x="139865" y="286702"/>
                </a:lnTo>
                <a:lnTo>
                  <a:pt x="143820" y="289947"/>
                </a:lnTo>
                <a:lnTo>
                  <a:pt x="147727" y="292111"/>
                </a:lnTo>
                <a:lnTo>
                  <a:pt x="151602" y="293553"/>
                </a:lnTo>
                <a:lnTo>
                  <a:pt x="159293" y="298542"/>
                </a:lnTo>
                <a:lnTo>
                  <a:pt x="163122" y="301650"/>
                </a:lnTo>
                <a:lnTo>
                  <a:pt x="166944" y="303723"/>
                </a:lnTo>
                <a:lnTo>
                  <a:pt x="174579" y="306025"/>
                </a:lnTo>
                <a:lnTo>
                  <a:pt x="179663" y="305369"/>
                </a:lnTo>
                <a:lnTo>
                  <a:pt x="185592" y="303662"/>
                </a:lnTo>
                <a:lnTo>
                  <a:pt x="192085" y="301254"/>
                </a:lnTo>
                <a:lnTo>
                  <a:pt x="202686" y="298578"/>
                </a:lnTo>
                <a:lnTo>
                  <a:pt x="207290" y="297865"/>
                </a:lnTo>
                <a:lnTo>
                  <a:pt x="212901" y="296119"/>
                </a:lnTo>
                <a:lnTo>
                  <a:pt x="219181" y="293685"/>
                </a:lnTo>
                <a:lnTo>
                  <a:pt x="225908" y="290793"/>
                </a:lnTo>
                <a:lnTo>
                  <a:pt x="231661" y="287594"/>
                </a:lnTo>
                <a:lnTo>
                  <a:pt x="241442" y="280654"/>
                </a:lnTo>
                <a:lnTo>
                  <a:pt x="250022" y="273336"/>
                </a:lnTo>
                <a:lnTo>
                  <a:pt x="254088" y="269606"/>
                </a:lnTo>
                <a:lnTo>
                  <a:pt x="259339" y="262040"/>
                </a:lnTo>
                <a:lnTo>
                  <a:pt x="265380" y="251916"/>
                </a:lnTo>
                <a:lnTo>
                  <a:pt x="271946" y="240086"/>
                </a:lnTo>
                <a:lnTo>
                  <a:pt x="277594" y="230930"/>
                </a:lnTo>
                <a:lnTo>
                  <a:pt x="282630" y="223556"/>
                </a:lnTo>
                <a:lnTo>
                  <a:pt x="287256" y="217370"/>
                </a:lnTo>
                <a:lnTo>
                  <a:pt x="292881" y="210706"/>
                </a:lnTo>
                <a:lnTo>
                  <a:pt x="299171" y="203723"/>
                </a:lnTo>
                <a:lnTo>
                  <a:pt x="305904" y="196528"/>
                </a:lnTo>
                <a:lnTo>
                  <a:pt x="310392" y="189191"/>
                </a:lnTo>
                <a:lnTo>
                  <a:pt x="313385" y="181760"/>
                </a:lnTo>
                <a:lnTo>
                  <a:pt x="315380" y="174266"/>
                </a:lnTo>
                <a:lnTo>
                  <a:pt x="320984" y="155779"/>
                </a:lnTo>
                <a:lnTo>
                  <a:pt x="324256" y="145515"/>
                </a:lnTo>
                <a:lnTo>
                  <a:pt x="327708" y="137403"/>
                </a:lnTo>
                <a:lnTo>
                  <a:pt x="331279" y="130724"/>
                </a:lnTo>
                <a:lnTo>
                  <a:pt x="334929" y="125002"/>
                </a:lnTo>
                <a:lnTo>
                  <a:pt x="337363" y="117377"/>
                </a:lnTo>
                <a:lnTo>
                  <a:pt x="338986" y="108484"/>
                </a:lnTo>
                <a:lnTo>
                  <a:pt x="340067" y="98745"/>
                </a:lnTo>
                <a:lnTo>
                  <a:pt x="340788" y="88443"/>
                </a:lnTo>
                <a:lnTo>
                  <a:pt x="341269" y="77764"/>
                </a:lnTo>
                <a:lnTo>
                  <a:pt x="341945" y="47919"/>
                </a:lnTo>
                <a:lnTo>
                  <a:pt x="342174" y="21146"/>
                </a:lnTo>
                <a:lnTo>
                  <a:pt x="340923" y="16390"/>
                </a:lnTo>
                <a:lnTo>
                  <a:pt x="334364" y="4898"/>
                </a:lnTo>
                <a:lnTo>
                  <a:pt x="332384" y="1764"/>
                </a:lnTo>
                <a:lnTo>
                  <a:pt x="330586" y="929"/>
                </a:lnTo>
                <a:lnTo>
                  <a:pt x="325202" y="0"/>
                </a:lnTo>
                <a:lnTo>
                  <a:pt x="321988" y="1023"/>
                </a:lnTo>
                <a:lnTo>
                  <a:pt x="315031" y="5545"/>
                </a:lnTo>
                <a:lnTo>
                  <a:pt x="312667" y="9799"/>
                </a:lnTo>
                <a:lnTo>
                  <a:pt x="310042" y="21299"/>
                </a:lnTo>
                <a:lnTo>
                  <a:pt x="306801" y="33002"/>
                </a:lnTo>
                <a:lnTo>
                  <a:pt x="296427" y="66325"/>
                </a:lnTo>
                <a:lnTo>
                  <a:pt x="291375" y="80799"/>
                </a:lnTo>
                <a:lnTo>
                  <a:pt x="286736" y="92989"/>
                </a:lnTo>
                <a:lnTo>
                  <a:pt x="282375" y="103655"/>
                </a:lnTo>
                <a:lnTo>
                  <a:pt x="279466" y="114576"/>
                </a:lnTo>
                <a:lnTo>
                  <a:pt x="277528" y="125666"/>
                </a:lnTo>
                <a:lnTo>
                  <a:pt x="276235" y="136870"/>
                </a:lnTo>
                <a:lnTo>
                  <a:pt x="275373" y="153229"/>
                </a:lnTo>
                <a:lnTo>
                  <a:pt x="274416" y="195113"/>
                </a:lnTo>
                <a:lnTo>
                  <a:pt x="275432" y="218728"/>
                </a:lnTo>
                <a:lnTo>
                  <a:pt x="277378" y="243361"/>
                </a:lnTo>
                <a:lnTo>
                  <a:pt x="279945" y="268673"/>
                </a:lnTo>
                <a:lnTo>
                  <a:pt x="282927" y="289358"/>
                </a:lnTo>
                <a:lnTo>
                  <a:pt x="286184" y="306958"/>
                </a:lnTo>
                <a:lnTo>
                  <a:pt x="289627" y="322501"/>
                </a:lnTo>
                <a:lnTo>
                  <a:pt x="293191" y="334133"/>
                </a:lnTo>
                <a:lnTo>
                  <a:pt x="296837" y="343158"/>
                </a:lnTo>
                <a:lnTo>
                  <a:pt x="300539" y="350444"/>
                </a:lnTo>
                <a:lnTo>
                  <a:pt x="308037" y="361927"/>
                </a:lnTo>
                <a:lnTo>
                  <a:pt x="311815" y="366767"/>
                </a:lnTo>
                <a:lnTo>
                  <a:pt x="315604" y="369994"/>
                </a:lnTo>
                <a:lnTo>
                  <a:pt x="319399" y="372145"/>
                </a:lnTo>
                <a:lnTo>
                  <a:pt x="327003" y="374535"/>
                </a:lnTo>
                <a:lnTo>
                  <a:pt x="330810" y="375173"/>
                </a:lnTo>
                <a:lnTo>
                  <a:pt x="342231" y="376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5"/>
          <p:cNvSpPr/>
          <p:nvPr/>
        </p:nvSpPr>
        <p:spPr>
          <a:xfrm>
            <a:off x="8206991" y="1502339"/>
            <a:ext cx="205489" cy="257881"/>
          </a:xfrm>
          <a:custGeom>
            <a:avLst/>
            <a:gdLst/>
            <a:ahLst/>
            <a:cxnLst/>
            <a:rect l="0" t="0" r="0" b="0"/>
            <a:pathLst>
              <a:path w="205489" h="257881">
                <a:moveTo>
                  <a:pt x="102618" y="6420"/>
                </a:moveTo>
                <a:lnTo>
                  <a:pt x="90483" y="6420"/>
                </a:lnTo>
                <a:lnTo>
                  <a:pt x="86908" y="7691"/>
                </a:lnTo>
                <a:lnTo>
                  <a:pt x="84525" y="9807"/>
                </a:lnTo>
                <a:lnTo>
                  <a:pt x="80607" y="15546"/>
                </a:lnTo>
                <a:lnTo>
                  <a:pt x="74632" y="22329"/>
                </a:lnTo>
                <a:lnTo>
                  <a:pt x="67744" y="29578"/>
                </a:lnTo>
                <a:lnTo>
                  <a:pt x="64128" y="33289"/>
                </a:lnTo>
                <a:lnTo>
                  <a:pt x="59178" y="40843"/>
                </a:lnTo>
                <a:lnTo>
                  <a:pt x="53338" y="50959"/>
                </a:lnTo>
                <a:lnTo>
                  <a:pt x="40076" y="75745"/>
                </a:lnTo>
                <a:lnTo>
                  <a:pt x="9418" y="135855"/>
                </a:lnTo>
                <a:lnTo>
                  <a:pt x="6195" y="143510"/>
                </a:lnTo>
                <a:lnTo>
                  <a:pt x="4046" y="149883"/>
                </a:lnTo>
                <a:lnTo>
                  <a:pt x="2614" y="155403"/>
                </a:lnTo>
                <a:lnTo>
                  <a:pt x="1659" y="160352"/>
                </a:lnTo>
                <a:lnTo>
                  <a:pt x="1021" y="164921"/>
                </a:lnTo>
                <a:lnTo>
                  <a:pt x="597" y="169238"/>
                </a:lnTo>
                <a:lnTo>
                  <a:pt x="315" y="174655"/>
                </a:lnTo>
                <a:lnTo>
                  <a:pt x="0" y="187448"/>
                </a:lnTo>
                <a:lnTo>
                  <a:pt x="1187" y="191875"/>
                </a:lnTo>
                <a:lnTo>
                  <a:pt x="3247" y="194827"/>
                </a:lnTo>
                <a:lnTo>
                  <a:pt x="5891" y="196795"/>
                </a:lnTo>
                <a:lnTo>
                  <a:pt x="8923" y="198107"/>
                </a:lnTo>
                <a:lnTo>
                  <a:pt x="12215" y="198981"/>
                </a:lnTo>
                <a:lnTo>
                  <a:pt x="15679" y="199564"/>
                </a:lnTo>
                <a:lnTo>
                  <a:pt x="19259" y="199953"/>
                </a:lnTo>
                <a:lnTo>
                  <a:pt x="22916" y="200212"/>
                </a:lnTo>
                <a:lnTo>
                  <a:pt x="26623" y="200385"/>
                </a:lnTo>
                <a:lnTo>
                  <a:pt x="31635" y="196690"/>
                </a:lnTo>
                <a:lnTo>
                  <a:pt x="37516" y="190417"/>
                </a:lnTo>
                <a:lnTo>
                  <a:pt x="43977" y="182425"/>
                </a:lnTo>
                <a:lnTo>
                  <a:pt x="49553" y="175827"/>
                </a:lnTo>
                <a:lnTo>
                  <a:pt x="54542" y="170158"/>
                </a:lnTo>
                <a:lnTo>
                  <a:pt x="59138" y="165109"/>
                </a:lnTo>
                <a:lnTo>
                  <a:pt x="64741" y="155393"/>
                </a:lnTo>
                <a:lnTo>
                  <a:pt x="71017" y="142565"/>
                </a:lnTo>
                <a:lnTo>
                  <a:pt x="77741" y="127664"/>
                </a:lnTo>
                <a:lnTo>
                  <a:pt x="83493" y="112649"/>
                </a:lnTo>
                <a:lnTo>
                  <a:pt x="88599" y="97560"/>
                </a:lnTo>
                <a:lnTo>
                  <a:pt x="93272" y="82420"/>
                </a:lnTo>
                <a:lnTo>
                  <a:pt x="97657" y="71057"/>
                </a:lnTo>
                <a:lnTo>
                  <a:pt x="101851" y="62211"/>
                </a:lnTo>
                <a:lnTo>
                  <a:pt x="105917" y="55044"/>
                </a:lnTo>
                <a:lnTo>
                  <a:pt x="108628" y="48996"/>
                </a:lnTo>
                <a:lnTo>
                  <a:pt x="110435" y="43694"/>
                </a:lnTo>
                <a:lnTo>
                  <a:pt x="111639" y="38890"/>
                </a:lnTo>
                <a:lnTo>
                  <a:pt x="113712" y="31877"/>
                </a:lnTo>
                <a:lnTo>
                  <a:pt x="123678" y="601"/>
                </a:lnTo>
                <a:lnTo>
                  <a:pt x="124278" y="0"/>
                </a:lnTo>
                <a:lnTo>
                  <a:pt x="124678" y="870"/>
                </a:lnTo>
                <a:lnTo>
                  <a:pt x="124946" y="2721"/>
                </a:lnTo>
                <a:lnTo>
                  <a:pt x="128628" y="8163"/>
                </a:lnTo>
                <a:lnTo>
                  <a:pt x="131388" y="11392"/>
                </a:lnTo>
                <a:lnTo>
                  <a:pt x="133228" y="17355"/>
                </a:lnTo>
                <a:lnTo>
                  <a:pt x="134455" y="25140"/>
                </a:lnTo>
                <a:lnTo>
                  <a:pt x="135273" y="34140"/>
                </a:lnTo>
                <a:lnTo>
                  <a:pt x="137088" y="42680"/>
                </a:lnTo>
                <a:lnTo>
                  <a:pt x="139569" y="50914"/>
                </a:lnTo>
                <a:lnTo>
                  <a:pt x="142492" y="58943"/>
                </a:lnTo>
                <a:lnTo>
                  <a:pt x="144441" y="66835"/>
                </a:lnTo>
                <a:lnTo>
                  <a:pt x="145740" y="74637"/>
                </a:lnTo>
                <a:lnTo>
                  <a:pt x="146606" y="82378"/>
                </a:lnTo>
                <a:lnTo>
                  <a:pt x="148454" y="91349"/>
                </a:lnTo>
                <a:lnTo>
                  <a:pt x="150955" y="101139"/>
                </a:lnTo>
                <a:lnTo>
                  <a:pt x="153893" y="111477"/>
                </a:lnTo>
                <a:lnTo>
                  <a:pt x="155852" y="120908"/>
                </a:lnTo>
                <a:lnTo>
                  <a:pt x="157157" y="129735"/>
                </a:lnTo>
                <a:lnTo>
                  <a:pt x="158028" y="138160"/>
                </a:lnTo>
                <a:lnTo>
                  <a:pt x="159878" y="147587"/>
                </a:lnTo>
                <a:lnTo>
                  <a:pt x="162381" y="157681"/>
                </a:lnTo>
                <a:lnTo>
                  <a:pt x="165321" y="168221"/>
                </a:lnTo>
                <a:lnTo>
                  <a:pt x="171973" y="190092"/>
                </a:lnTo>
                <a:lnTo>
                  <a:pt x="175525" y="201258"/>
                </a:lnTo>
                <a:lnTo>
                  <a:pt x="179163" y="211242"/>
                </a:lnTo>
                <a:lnTo>
                  <a:pt x="182858" y="220438"/>
                </a:lnTo>
                <a:lnTo>
                  <a:pt x="205488" y="257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6"/>
          <p:cNvSpPr/>
          <p:nvPr/>
        </p:nvSpPr>
        <p:spPr>
          <a:xfrm>
            <a:off x="8516938" y="1371600"/>
            <a:ext cx="21272" cy="320040"/>
          </a:xfrm>
          <a:custGeom>
            <a:avLst/>
            <a:gdLst/>
            <a:ahLst/>
            <a:cxnLst/>
            <a:rect l="0" t="0" r="0" b="0"/>
            <a:pathLst>
              <a:path w="21272" h="320040">
                <a:moveTo>
                  <a:pt x="9841" y="0"/>
                </a:moveTo>
                <a:lnTo>
                  <a:pt x="9841" y="119622"/>
                </a:lnTo>
                <a:lnTo>
                  <a:pt x="8571" y="131818"/>
                </a:lnTo>
                <a:lnTo>
                  <a:pt x="6455" y="142488"/>
                </a:lnTo>
                <a:lnTo>
                  <a:pt x="3774" y="152142"/>
                </a:lnTo>
                <a:lnTo>
                  <a:pt x="1986" y="161118"/>
                </a:lnTo>
                <a:lnTo>
                  <a:pt x="794" y="169642"/>
                </a:lnTo>
                <a:lnTo>
                  <a:pt x="0" y="177864"/>
                </a:lnTo>
                <a:lnTo>
                  <a:pt x="741" y="189696"/>
                </a:lnTo>
                <a:lnTo>
                  <a:pt x="2504" y="203934"/>
                </a:lnTo>
                <a:lnTo>
                  <a:pt x="4951" y="219776"/>
                </a:lnTo>
                <a:lnTo>
                  <a:pt x="6581" y="231607"/>
                </a:lnTo>
                <a:lnTo>
                  <a:pt x="7668" y="240764"/>
                </a:lnTo>
                <a:lnTo>
                  <a:pt x="8392" y="248139"/>
                </a:lnTo>
                <a:lnTo>
                  <a:pt x="8875" y="255596"/>
                </a:lnTo>
                <a:lnTo>
                  <a:pt x="9198" y="263107"/>
                </a:lnTo>
                <a:lnTo>
                  <a:pt x="9651" y="282427"/>
                </a:lnTo>
                <a:lnTo>
                  <a:pt x="21271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7"/>
          <p:cNvSpPr/>
          <p:nvPr/>
        </p:nvSpPr>
        <p:spPr>
          <a:xfrm>
            <a:off x="8446769" y="1474469"/>
            <a:ext cx="240032" cy="57151"/>
          </a:xfrm>
          <a:custGeom>
            <a:avLst/>
            <a:gdLst/>
            <a:ahLst/>
            <a:cxnLst/>
            <a:rect l="0" t="0" r="0" b="0"/>
            <a:pathLst>
              <a:path w="240032" h="57151">
                <a:moveTo>
                  <a:pt x="0" y="57150"/>
                </a:moveTo>
                <a:lnTo>
                  <a:pt x="12137" y="45015"/>
                </a:lnTo>
                <a:lnTo>
                  <a:pt x="18251" y="41440"/>
                </a:lnTo>
                <a:lnTo>
                  <a:pt x="24868" y="39057"/>
                </a:lnTo>
                <a:lnTo>
                  <a:pt x="31818" y="37468"/>
                </a:lnTo>
                <a:lnTo>
                  <a:pt x="38992" y="35139"/>
                </a:lnTo>
                <a:lnTo>
                  <a:pt x="46315" y="32316"/>
                </a:lnTo>
                <a:lnTo>
                  <a:pt x="53737" y="29164"/>
                </a:lnTo>
                <a:lnTo>
                  <a:pt x="62495" y="27063"/>
                </a:lnTo>
                <a:lnTo>
                  <a:pt x="72143" y="25662"/>
                </a:lnTo>
                <a:lnTo>
                  <a:pt x="82386" y="24728"/>
                </a:lnTo>
                <a:lnTo>
                  <a:pt x="91754" y="22836"/>
                </a:lnTo>
                <a:lnTo>
                  <a:pt x="100540" y="20304"/>
                </a:lnTo>
                <a:lnTo>
                  <a:pt x="108936" y="17346"/>
                </a:lnTo>
                <a:lnTo>
                  <a:pt x="118345" y="15374"/>
                </a:lnTo>
                <a:lnTo>
                  <a:pt x="128426" y="14060"/>
                </a:lnTo>
                <a:lnTo>
                  <a:pt x="138958" y="13183"/>
                </a:lnTo>
                <a:lnTo>
                  <a:pt x="148518" y="12599"/>
                </a:lnTo>
                <a:lnTo>
                  <a:pt x="165916" y="11950"/>
                </a:lnTo>
                <a:lnTo>
                  <a:pt x="196057" y="11584"/>
                </a:lnTo>
                <a:lnTo>
                  <a:pt x="205635" y="10263"/>
                </a:lnTo>
                <a:lnTo>
                  <a:pt x="214560" y="8112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8"/>
          <p:cNvSpPr/>
          <p:nvPr/>
        </p:nvSpPr>
        <p:spPr>
          <a:xfrm>
            <a:off x="8675369" y="1487736"/>
            <a:ext cx="182174" cy="112465"/>
          </a:xfrm>
          <a:custGeom>
            <a:avLst/>
            <a:gdLst/>
            <a:ahLst/>
            <a:cxnLst/>
            <a:rect l="0" t="0" r="0" b="0"/>
            <a:pathLst>
              <a:path w="182174" h="112465">
                <a:moveTo>
                  <a:pt x="0" y="89603"/>
                </a:moveTo>
                <a:lnTo>
                  <a:pt x="24272" y="89603"/>
                </a:lnTo>
                <a:lnTo>
                  <a:pt x="32691" y="88333"/>
                </a:lnTo>
                <a:lnTo>
                  <a:pt x="39575" y="86217"/>
                </a:lnTo>
                <a:lnTo>
                  <a:pt x="45433" y="83536"/>
                </a:lnTo>
                <a:lnTo>
                  <a:pt x="53149" y="80478"/>
                </a:lnTo>
                <a:lnTo>
                  <a:pt x="71883" y="73694"/>
                </a:lnTo>
                <a:lnTo>
                  <a:pt x="79671" y="71377"/>
                </a:lnTo>
                <a:lnTo>
                  <a:pt x="86134" y="69833"/>
                </a:lnTo>
                <a:lnTo>
                  <a:pt x="91713" y="68803"/>
                </a:lnTo>
                <a:lnTo>
                  <a:pt x="99243" y="65577"/>
                </a:lnTo>
                <a:lnTo>
                  <a:pt x="108072" y="60885"/>
                </a:lnTo>
                <a:lnTo>
                  <a:pt x="117768" y="55218"/>
                </a:lnTo>
                <a:lnTo>
                  <a:pt x="129312" y="48900"/>
                </a:lnTo>
                <a:lnTo>
                  <a:pt x="155686" y="35106"/>
                </a:lnTo>
                <a:lnTo>
                  <a:pt x="164751" y="29142"/>
                </a:lnTo>
                <a:lnTo>
                  <a:pt x="170794" y="23896"/>
                </a:lnTo>
                <a:lnTo>
                  <a:pt x="180493" y="12419"/>
                </a:lnTo>
                <a:lnTo>
                  <a:pt x="181289" y="10207"/>
                </a:lnTo>
                <a:lnTo>
                  <a:pt x="181819" y="7462"/>
                </a:lnTo>
                <a:lnTo>
                  <a:pt x="182173" y="4363"/>
                </a:lnTo>
                <a:lnTo>
                  <a:pt x="181139" y="2296"/>
                </a:lnTo>
                <a:lnTo>
                  <a:pt x="179179" y="919"/>
                </a:lnTo>
                <a:lnTo>
                  <a:pt x="176603" y="0"/>
                </a:lnTo>
                <a:lnTo>
                  <a:pt x="174886" y="658"/>
                </a:lnTo>
                <a:lnTo>
                  <a:pt x="173741" y="2367"/>
                </a:lnTo>
                <a:lnTo>
                  <a:pt x="172977" y="4775"/>
                </a:lnTo>
                <a:lnTo>
                  <a:pt x="168658" y="8921"/>
                </a:lnTo>
                <a:lnTo>
                  <a:pt x="161969" y="14226"/>
                </a:lnTo>
                <a:lnTo>
                  <a:pt x="153699" y="20301"/>
                </a:lnTo>
                <a:lnTo>
                  <a:pt x="146916" y="25622"/>
                </a:lnTo>
                <a:lnTo>
                  <a:pt x="141124" y="30439"/>
                </a:lnTo>
                <a:lnTo>
                  <a:pt x="135993" y="34921"/>
                </a:lnTo>
                <a:lnTo>
                  <a:pt x="131302" y="40448"/>
                </a:lnTo>
                <a:lnTo>
                  <a:pt x="126905" y="46673"/>
                </a:lnTo>
                <a:lnTo>
                  <a:pt x="122704" y="53363"/>
                </a:lnTo>
                <a:lnTo>
                  <a:pt x="118632" y="60363"/>
                </a:lnTo>
                <a:lnTo>
                  <a:pt x="110722" y="74914"/>
                </a:lnTo>
                <a:lnTo>
                  <a:pt x="108105" y="81081"/>
                </a:lnTo>
                <a:lnTo>
                  <a:pt x="106360" y="86462"/>
                </a:lnTo>
                <a:lnTo>
                  <a:pt x="105197" y="91319"/>
                </a:lnTo>
                <a:lnTo>
                  <a:pt x="104422" y="95827"/>
                </a:lnTo>
                <a:lnTo>
                  <a:pt x="103904" y="100103"/>
                </a:lnTo>
                <a:lnTo>
                  <a:pt x="103561" y="104223"/>
                </a:lnTo>
                <a:lnTo>
                  <a:pt x="104601" y="106970"/>
                </a:lnTo>
                <a:lnTo>
                  <a:pt x="106563" y="108801"/>
                </a:lnTo>
                <a:lnTo>
                  <a:pt x="109143" y="110022"/>
                </a:lnTo>
                <a:lnTo>
                  <a:pt x="112132" y="110836"/>
                </a:lnTo>
                <a:lnTo>
                  <a:pt x="115395" y="111378"/>
                </a:lnTo>
                <a:lnTo>
                  <a:pt x="118840" y="111740"/>
                </a:lnTo>
                <a:lnTo>
                  <a:pt x="122407" y="111981"/>
                </a:lnTo>
                <a:lnTo>
                  <a:pt x="126055" y="112142"/>
                </a:lnTo>
                <a:lnTo>
                  <a:pt x="148590" y="112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9"/>
          <p:cNvSpPr/>
          <p:nvPr/>
        </p:nvSpPr>
        <p:spPr>
          <a:xfrm>
            <a:off x="7738295" y="1555001"/>
            <a:ext cx="131588" cy="182145"/>
          </a:xfrm>
          <a:custGeom>
            <a:avLst/>
            <a:gdLst/>
            <a:ahLst/>
            <a:cxnLst/>
            <a:rect l="0" t="0" r="0" b="0"/>
            <a:pathLst>
              <a:path w="131588" h="182145">
                <a:moveTo>
                  <a:pt x="56964" y="45199"/>
                </a:moveTo>
                <a:lnTo>
                  <a:pt x="41055" y="45199"/>
                </a:lnTo>
                <a:lnTo>
                  <a:pt x="37469" y="46468"/>
                </a:lnTo>
                <a:lnTo>
                  <a:pt x="33807" y="48585"/>
                </a:lnTo>
                <a:lnTo>
                  <a:pt x="30096" y="51266"/>
                </a:lnTo>
                <a:lnTo>
                  <a:pt x="27623" y="54324"/>
                </a:lnTo>
                <a:lnTo>
                  <a:pt x="25973" y="57632"/>
                </a:lnTo>
                <a:lnTo>
                  <a:pt x="24874" y="61107"/>
                </a:lnTo>
                <a:lnTo>
                  <a:pt x="22870" y="64694"/>
                </a:lnTo>
                <a:lnTo>
                  <a:pt x="20266" y="68356"/>
                </a:lnTo>
                <a:lnTo>
                  <a:pt x="17259" y="72067"/>
                </a:lnTo>
                <a:lnTo>
                  <a:pt x="13984" y="77081"/>
                </a:lnTo>
                <a:lnTo>
                  <a:pt x="10531" y="82963"/>
                </a:lnTo>
                <a:lnTo>
                  <a:pt x="6959" y="89425"/>
                </a:lnTo>
                <a:lnTo>
                  <a:pt x="4577" y="95003"/>
                </a:lnTo>
                <a:lnTo>
                  <a:pt x="2990" y="99991"/>
                </a:lnTo>
                <a:lnTo>
                  <a:pt x="1931" y="104587"/>
                </a:lnTo>
                <a:lnTo>
                  <a:pt x="1226" y="110191"/>
                </a:lnTo>
                <a:lnTo>
                  <a:pt x="755" y="116467"/>
                </a:lnTo>
                <a:lnTo>
                  <a:pt x="441" y="123191"/>
                </a:lnTo>
                <a:lnTo>
                  <a:pt x="93" y="137435"/>
                </a:lnTo>
                <a:lnTo>
                  <a:pt x="0" y="144789"/>
                </a:lnTo>
                <a:lnTo>
                  <a:pt x="1208" y="150962"/>
                </a:lnTo>
                <a:lnTo>
                  <a:pt x="3284" y="156348"/>
                </a:lnTo>
                <a:lnTo>
                  <a:pt x="5937" y="161208"/>
                </a:lnTo>
                <a:lnTo>
                  <a:pt x="7707" y="165718"/>
                </a:lnTo>
                <a:lnTo>
                  <a:pt x="8886" y="169995"/>
                </a:lnTo>
                <a:lnTo>
                  <a:pt x="9672" y="174116"/>
                </a:lnTo>
                <a:lnTo>
                  <a:pt x="12737" y="176864"/>
                </a:lnTo>
                <a:lnTo>
                  <a:pt x="17319" y="178695"/>
                </a:lnTo>
                <a:lnTo>
                  <a:pt x="30788" y="181635"/>
                </a:lnTo>
                <a:lnTo>
                  <a:pt x="35704" y="181876"/>
                </a:lnTo>
                <a:lnTo>
                  <a:pt x="51325" y="182144"/>
                </a:lnTo>
                <a:lnTo>
                  <a:pt x="58285" y="180946"/>
                </a:lnTo>
                <a:lnTo>
                  <a:pt x="64195" y="178877"/>
                </a:lnTo>
                <a:lnTo>
                  <a:pt x="69405" y="176227"/>
                </a:lnTo>
                <a:lnTo>
                  <a:pt x="74148" y="173191"/>
                </a:lnTo>
                <a:lnTo>
                  <a:pt x="78581" y="169897"/>
                </a:lnTo>
                <a:lnTo>
                  <a:pt x="82805" y="166431"/>
                </a:lnTo>
                <a:lnTo>
                  <a:pt x="88162" y="162850"/>
                </a:lnTo>
                <a:lnTo>
                  <a:pt x="94272" y="159193"/>
                </a:lnTo>
                <a:lnTo>
                  <a:pt x="100886" y="155485"/>
                </a:lnTo>
                <a:lnTo>
                  <a:pt x="106566" y="150473"/>
                </a:lnTo>
                <a:lnTo>
                  <a:pt x="111621" y="144591"/>
                </a:lnTo>
                <a:lnTo>
                  <a:pt x="116263" y="138130"/>
                </a:lnTo>
                <a:lnTo>
                  <a:pt x="119357" y="132553"/>
                </a:lnTo>
                <a:lnTo>
                  <a:pt x="121419" y="127565"/>
                </a:lnTo>
                <a:lnTo>
                  <a:pt x="122794" y="122969"/>
                </a:lnTo>
                <a:lnTo>
                  <a:pt x="130798" y="98298"/>
                </a:lnTo>
                <a:lnTo>
                  <a:pt x="131587" y="89488"/>
                </a:lnTo>
                <a:lnTo>
                  <a:pt x="130842" y="81075"/>
                </a:lnTo>
                <a:lnTo>
                  <a:pt x="129076" y="72926"/>
                </a:lnTo>
                <a:lnTo>
                  <a:pt x="127899" y="66224"/>
                </a:lnTo>
                <a:lnTo>
                  <a:pt x="127114" y="60485"/>
                </a:lnTo>
                <a:lnTo>
                  <a:pt x="126592" y="55390"/>
                </a:lnTo>
                <a:lnTo>
                  <a:pt x="124973" y="49453"/>
                </a:lnTo>
                <a:lnTo>
                  <a:pt x="122623" y="42955"/>
                </a:lnTo>
                <a:lnTo>
                  <a:pt x="119787" y="36082"/>
                </a:lnTo>
                <a:lnTo>
                  <a:pt x="116626" y="31501"/>
                </a:lnTo>
                <a:lnTo>
                  <a:pt x="113249" y="28447"/>
                </a:lnTo>
                <a:lnTo>
                  <a:pt x="109727" y="26411"/>
                </a:lnTo>
                <a:lnTo>
                  <a:pt x="106109" y="23783"/>
                </a:lnTo>
                <a:lnTo>
                  <a:pt x="102427" y="20762"/>
                </a:lnTo>
                <a:lnTo>
                  <a:pt x="93461" y="12855"/>
                </a:lnTo>
                <a:lnTo>
                  <a:pt x="88849" y="8387"/>
                </a:lnTo>
                <a:lnTo>
                  <a:pt x="85841" y="5417"/>
                </a:lnTo>
                <a:lnTo>
                  <a:pt x="82565" y="3438"/>
                </a:lnTo>
                <a:lnTo>
                  <a:pt x="79112" y="2118"/>
                </a:lnTo>
                <a:lnTo>
                  <a:pt x="70512" y="0"/>
                </a:lnTo>
                <a:lnTo>
                  <a:pt x="68536" y="1096"/>
                </a:lnTo>
                <a:lnTo>
                  <a:pt x="65948" y="3097"/>
                </a:lnTo>
                <a:lnTo>
                  <a:pt x="62954" y="5701"/>
                </a:lnTo>
                <a:lnTo>
                  <a:pt x="59687" y="7437"/>
                </a:lnTo>
                <a:lnTo>
                  <a:pt x="56240" y="8594"/>
                </a:lnTo>
                <a:lnTo>
                  <a:pt x="52672" y="9366"/>
                </a:lnTo>
                <a:lnTo>
                  <a:pt x="50292" y="11150"/>
                </a:lnTo>
                <a:lnTo>
                  <a:pt x="48707" y="13609"/>
                </a:lnTo>
                <a:lnTo>
                  <a:pt x="47649" y="16519"/>
                </a:lnTo>
                <a:lnTo>
                  <a:pt x="40093" y="38818"/>
                </a:lnTo>
                <a:lnTo>
                  <a:pt x="38097" y="47294"/>
                </a:lnTo>
                <a:lnTo>
                  <a:pt x="36766" y="55486"/>
                </a:lnTo>
                <a:lnTo>
                  <a:pt x="35879" y="63487"/>
                </a:lnTo>
                <a:lnTo>
                  <a:pt x="35287" y="71361"/>
                </a:lnTo>
                <a:lnTo>
                  <a:pt x="34894" y="79150"/>
                </a:lnTo>
                <a:lnTo>
                  <a:pt x="34630" y="86883"/>
                </a:lnTo>
                <a:lnTo>
                  <a:pt x="35725" y="94578"/>
                </a:lnTo>
                <a:lnTo>
                  <a:pt x="37725" y="102248"/>
                </a:lnTo>
                <a:lnTo>
                  <a:pt x="40328" y="109902"/>
                </a:lnTo>
                <a:lnTo>
                  <a:pt x="43333" y="117544"/>
                </a:lnTo>
                <a:lnTo>
                  <a:pt x="46608" y="125179"/>
                </a:lnTo>
                <a:lnTo>
                  <a:pt x="54918" y="143547"/>
                </a:lnTo>
                <a:lnTo>
                  <a:pt x="56871" y="146324"/>
                </a:lnTo>
                <a:lnTo>
                  <a:pt x="59442" y="149446"/>
                </a:lnTo>
                <a:lnTo>
                  <a:pt x="62426" y="152796"/>
                </a:lnTo>
                <a:lnTo>
                  <a:pt x="66955" y="155031"/>
                </a:lnTo>
                <a:lnTo>
                  <a:pt x="72515" y="156520"/>
                </a:lnTo>
                <a:lnTo>
                  <a:pt x="78762" y="157513"/>
                </a:lnTo>
                <a:lnTo>
                  <a:pt x="84196" y="156905"/>
                </a:lnTo>
                <a:lnTo>
                  <a:pt x="89089" y="155229"/>
                </a:lnTo>
                <a:lnTo>
                  <a:pt x="99999" y="149483"/>
                </a:lnTo>
                <a:lnTo>
                  <a:pt x="102164" y="146471"/>
                </a:lnTo>
                <a:lnTo>
                  <a:pt x="104878" y="141924"/>
                </a:lnTo>
                <a:lnTo>
                  <a:pt x="107957" y="136352"/>
                </a:lnTo>
                <a:lnTo>
                  <a:pt x="111279" y="131367"/>
                </a:lnTo>
                <a:lnTo>
                  <a:pt x="114765" y="126775"/>
                </a:lnTo>
                <a:lnTo>
                  <a:pt x="118357" y="122442"/>
                </a:lnTo>
                <a:lnTo>
                  <a:pt x="120753" y="117015"/>
                </a:lnTo>
                <a:lnTo>
                  <a:pt x="122350" y="110856"/>
                </a:lnTo>
                <a:lnTo>
                  <a:pt x="123415" y="104210"/>
                </a:lnTo>
                <a:lnTo>
                  <a:pt x="124125" y="98510"/>
                </a:lnTo>
                <a:lnTo>
                  <a:pt x="124598" y="93439"/>
                </a:lnTo>
                <a:lnTo>
                  <a:pt x="124914" y="88789"/>
                </a:lnTo>
                <a:lnTo>
                  <a:pt x="125124" y="83149"/>
                </a:lnTo>
                <a:lnTo>
                  <a:pt x="125357" y="70109"/>
                </a:lnTo>
                <a:lnTo>
                  <a:pt x="124150" y="63075"/>
                </a:lnTo>
                <a:lnTo>
                  <a:pt x="122075" y="55846"/>
                </a:lnTo>
                <a:lnTo>
                  <a:pt x="119421" y="48487"/>
                </a:lnTo>
                <a:lnTo>
                  <a:pt x="116382" y="43581"/>
                </a:lnTo>
                <a:lnTo>
                  <a:pt x="113087" y="40310"/>
                </a:lnTo>
                <a:lnTo>
                  <a:pt x="102684" y="223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0"/>
          <p:cNvSpPr/>
          <p:nvPr/>
        </p:nvSpPr>
        <p:spPr>
          <a:xfrm>
            <a:off x="8755379" y="1486069"/>
            <a:ext cx="274322" cy="205554"/>
          </a:xfrm>
          <a:custGeom>
            <a:avLst/>
            <a:gdLst/>
            <a:ahLst/>
            <a:cxnLst/>
            <a:rect l="0" t="0" r="0" b="0"/>
            <a:pathLst>
              <a:path w="274322" h="205554">
                <a:moveTo>
                  <a:pt x="0" y="125560"/>
                </a:moveTo>
                <a:lnTo>
                  <a:pt x="12137" y="119493"/>
                </a:lnTo>
                <a:lnTo>
                  <a:pt x="16980" y="117705"/>
                </a:lnTo>
                <a:lnTo>
                  <a:pt x="21481" y="116514"/>
                </a:lnTo>
                <a:lnTo>
                  <a:pt x="25750" y="115719"/>
                </a:lnTo>
                <a:lnTo>
                  <a:pt x="33882" y="111450"/>
                </a:lnTo>
                <a:lnTo>
                  <a:pt x="37828" y="108534"/>
                </a:lnTo>
                <a:lnTo>
                  <a:pt x="45600" y="105293"/>
                </a:lnTo>
                <a:lnTo>
                  <a:pt x="53287" y="103853"/>
                </a:lnTo>
                <a:lnTo>
                  <a:pt x="60937" y="103213"/>
                </a:lnTo>
                <a:lnTo>
                  <a:pt x="67294" y="101772"/>
                </a:lnTo>
                <a:lnTo>
                  <a:pt x="75343" y="99541"/>
                </a:lnTo>
                <a:lnTo>
                  <a:pt x="84519" y="96784"/>
                </a:lnTo>
                <a:lnTo>
                  <a:pt x="94446" y="92406"/>
                </a:lnTo>
                <a:lnTo>
                  <a:pt x="104875" y="86948"/>
                </a:lnTo>
                <a:lnTo>
                  <a:pt x="115636" y="80769"/>
                </a:lnTo>
                <a:lnTo>
                  <a:pt x="124081" y="75379"/>
                </a:lnTo>
                <a:lnTo>
                  <a:pt x="130980" y="70516"/>
                </a:lnTo>
                <a:lnTo>
                  <a:pt x="136851" y="66004"/>
                </a:lnTo>
                <a:lnTo>
                  <a:pt x="142034" y="61726"/>
                </a:lnTo>
                <a:lnTo>
                  <a:pt x="146760" y="57604"/>
                </a:lnTo>
                <a:lnTo>
                  <a:pt x="151180" y="53587"/>
                </a:lnTo>
                <a:lnTo>
                  <a:pt x="159479" y="45735"/>
                </a:lnTo>
                <a:lnTo>
                  <a:pt x="163469" y="41864"/>
                </a:lnTo>
                <a:lnTo>
                  <a:pt x="166129" y="36743"/>
                </a:lnTo>
                <a:lnTo>
                  <a:pt x="167903" y="30789"/>
                </a:lnTo>
                <a:lnTo>
                  <a:pt x="170750" y="15118"/>
                </a:lnTo>
                <a:lnTo>
                  <a:pt x="171139" y="9588"/>
                </a:lnTo>
                <a:lnTo>
                  <a:pt x="171243" y="6336"/>
                </a:lnTo>
                <a:lnTo>
                  <a:pt x="170042" y="4167"/>
                </a:lnTo>
                <a:lnTo>
                  <a:pt x="167971" y="2722"/>
                </a:lnTo>
                <a:lnTo>
                  <a:pt x="162284" y="1115"/>
                </a:lnTo>
                <a:lnTo>
                  <a:pt x="155523" y="402"/>
                </a:lnTo>
                <a:lnTo>
                  <a:pt x="148285" y="84"/>
                </a:lnTo>
                <a:lnTo>
                  <a:pt x="144577" y="0"/>
                </a:lnTo>
                <a:lnTo>
                  <a:pt x="139565" y="1213"/>
                </a:lnTo>
                <a:lnTo>
                  <a:pt x="133683" y="3292"/>
                </a:lnTo>
                <a:lnTo>
                  <a:pt x="127223" y="5948"/>
                </a:lnTo>
                <a:lnTo>
                  <a:pt x="120376" y="11529"/>
                </a:lnTo>
                <a:lnTo>
                  <a:pt x="113270" y="19059"/>
                </a:lnTo>
                <a:lnTo>
                  <a:pt x="105994" y="27890"/>
                </a:lnTo>
                <a:lnTo>
                  <a:pt x="99873" y="35047"/>
                </a:lnTo>
                <a:lnTo>
                  <a:pt x="94522" y="41088"/>
                </a:lnTo>
                <a:lnTo>
                  <a:pt x="89684" y="46386"/>
                </a:lnTo>
                <a:lnTo>
                  <a:pt x="83920" y="51187"/>
                </a:lnTo>
                <a:lnTo>
                  <a:pt x="77536" y="55658"/>
                </a:lnTo>
                <a:lnTo>
                  <a:pt x="70741" y="59909"/>
                </a:lnTo>
                <a:lnTo>
                  <a:pt x="64941" y="64013"/>
                </a:lnTo>
                <a:lnTo>
                  <a:pt x="59804" y="68019"/>
                </a:lnTo>
                <a:lnTo>
                  <a:pt x="55110" y="71959"/>
                </a:lnTo>
                <a:lnTo>
                  <a:pt x="48170" y="78396"/>
                </a:lnTo>
                <a:lnTo>
                  <a:pt x="30299" y="95709"/>
                </a:lnTo>
                <a:lnTo>
                  <a:pt x="24010" y="103119"/>
                </a:lnTo>
                <a:lnTo>
                  <a:pt x="19817" y="109330"/>
                </a:lnTo>
                <a:lnTo>
                  <a:pt x="17021" y="114740"/>
                </a:lnTo>
                <a:lnTo>
                  <a:pt x="13888" y="119617"/>
                </a:lnTo>
                <a:lnTo>
                  <a:pt x="10529" y="124138"/>
                </a:lnTo>
                <a:lnTo>
                  <a:pt x="7019" y="128422"/>
                </a:lnTo>
                <a:lnTo>
                  <a:pt x="4680" y="135088"/>
                </a:lnTo>
                <a:lnTo>
                  <a:pt x="3120" y="143342"/>
                </a:lnTo>
                <a:lnTo>
                  <a:pt x="2080" y="152655"/>
                </a:lnTo>
                <a:lnTo>
                  <a:pt x="2657" y="158863"/>
                </a:lnTo>
                <a:lnTo>
                  <a:pt x="4311" y="163003"/>
                </a:lnTo>
                <a:lnTo>
                  <a:pt x="9537" y="168871"/>
                </a:lnTo>
                <a:lnTo>
                  <a:pt x="16092" y="175713"/>
                </a:lnTo>
                <a:lnTo>
                  <a:pt x="26922" y="186705"/>
                </a:lnTo>
                <a:lnTo>
                  <a:pt x="31918" y="190454"/>
                </a:lnTo>
                <a:lnTo>
                  <a:pt x="37789" y="194223"/>
                </a:lnTo>
                <a:lnTo>
                  <a:pt x="44243" y="198005"/>
                </a:lnTo>
                <a:lnTo>
                  <a:pt x="49816" y="200527"/>
                </a:lnTo>
                <a:lnTo>
                  <a:pt x="54801" y="202208"/>
                </a:lnTo>
                <a:lnTo>
                  <a:pt x="59394" y="203329"/>
                </a:lnTo>
                <a:lnTo>
                  <a:pt x="64996" y="204076"/>
                </a:lnTo>
                <a:lnTo>
                  <a:pt x="71271" y="204574"/>
                </a:lnTo>
                <a:lnTo>
                  <a:pt x="77994" y="204906"/>
                </a:lnTo>
                <a:lnTo>
                  <a:pt x="92238" y="205275"/>
                </a:lnTo>
                <a:lnTo>
                  <a:pt x="134986" y="205553"/>
                </a:lnTo>
                <a:lnTo>
                  <a:pt x="142060" y="204289"/>
                </a:lnTo>
                <a:lnTo>
                  <a:pt x="149317" y="202176"/>
                </a:lnTo>
                <a:lnTo>
                  <a:pt x="156695" y="199498"/>
                </a:lnTo>
                <a:lnTo>
                  <a:pt x="164153" y="197712"/>
                </a:lnTo>
                <a:lnTo>
                  <a:pt x="171666" y="196521"/>
                </a:lnTo>
                <a:lnTo>
                  <a:pt x="179214" y="195728"/>
                </a:lnTo>
                <a:lnTo>
                  <a:pt x="185516" y="193929"/>
                </a:lnTo>
                <a:lnTo>
                  <a:pt x="190988" y="191459"/>
                </a:lnTo>
                <a:lnTo>
                  <a:pt x="195905" y="188543"/>
                </a:lnTo>
                <a:lnTo>
                  <a:pt x="201723" y="186599"/>
                </a:lnTo>
                <a:lnTo>
                  <a:pt x="208143" y="185303"/>
                </a:lnTo>
                <a:lnTo>
                  <a:pt x="214961" y="184439"/>
                </a:lnTo>
                <a:lnTo>
                  <a:pt x="220778" y="182593"/>
                </a:lnTo>
                <a:lnTo>
                  <a:pt x="225926" y="180092"/>
                </a:lnTo>
                <a:lnTo>
                  <a:pt x="274321" y="1598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1"/>
          <p:cNvSpPr/>
          <p:nvPr/>
        </p:nvSpPr>
        <p:spPr>
          <a:xfrm>
            <a:off x="5417820" y="1920239"/>
            <a:ext cx="34290" cy="434341"/>
          </a:xfrm>
          <a:custGeom>
            <a:avLst/>
            <a:gdLst/>
            <a:ahLst/>
            <a:cxnLst/>
            <a:rect l="0" t="0" r="0" b="0"/>
            <a:pathLst>
              <a:path w="34290" h="434341">
                <a:moveTo>
                  <a:pt x="34289" y="0"/>
                </a:moveTo>
                <a:lnTo>
                  <a:pt x="34289" y="64696"/>
                </a:lnTo>
                <a:lnTo>
                  <a:pt x="33019" y="77421"/>
                </a:lnTo>
                <a:lnTo>
                  <a:pt x="30903" y="93524"/>
                </a:lnTo>
                <a:lnTo>
                  <a:pt x="28222" y="111879"/>
                </a:lnTo>
                <a:lnTo>
                  <a:pt x="21856" y="149208"/>
                </a:lnTo>
                <a:lnTo>
                  <a:pt x="18381" y="168052"/>
                </a:lnTo>
                <a:lnTo>
                  <a:pt x="16063" y="184425"/>
                </a:lnTo>
                <a:lnTo>
                  <a:pt x="14519" y="199150"/>
                </a:lnTo>
                <a:lnTo>
                  <a:pt x="13489" y="212777"/>
                </a:lnTo>
                <a:lnTo>
                  <a:pt x="11533" y="228211"/>
                </a:lnTo>
                <a:lnTo>
                  <a:pt x="8958" y="244851"/>
                </a:lnTo>
                <a:lnTo>
                  <a:pt x="5972" y="262294"/>
                </a:lnTo>
                <a:lnTo>
                  <a:pt x="3981" y="285353"/>
                </a:lnTo>
                <a:lnTo>
                  <a:pt x="2654" y="312155"/>
                </a:lnTo>
                <a:lnTo>
                  <a:pt x="233" y="404767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2"/>
          <p:cNvSpPr/>
          <p:nvPr/>
        </p:nvSpPr>
        <p:spPr>
          <a:xfrm>
            <a:off x="5212079" y="2103119"/>
            <a:ext cx="320042" cy="57135"/>
          </a:xfrm>
          <a:custGeom>
            <a:avLst/>
            <a:gdLst/>
            <a:ahLst/>
            <a:cxnLst/>
            <a:rect l="0" t="0" r="0" b="0"/>
            <a:pathLst>
              <a:path w="320042" h="57135">
                <a:moveTo>
                  <a:pt x="0" y="34291"/>
                </a:moveTo>
                <a:lnTo>
                  <a:pt x="31819" y="50199"/>
                </a:lnTo>
                <a:lnTo>
                  <a:pt x="41533" y="52516"/>
                </a:lnTo>
                <a:lnTo>
                  <a:pt x="53089" y="54061"/>
                </a:lnTo>
                <a:lnTo>
                  <a:pt x="65873" y="55091"/>
                </a:lnTo>
                <a:lnTo>
                  <a:pt x="76935" y="55778"/>
                </a:lnTo>
                <a:lnTo>
                  <a:pt x="96000" y="56540"/>
                </a:lnTo>
                <a:lnTo>
                  <a:pt x="114946" y="56970"/>
                </a:lnTo>
                <a:lnTo>
                  <a:pt x="156602" y="57134"/>
                </a:lnTo>
                <a:lnTo>
                  <a:pt x="172981" y="53330"/>
                </a:lnTo>
                <a:lnTo>
                  <a:pt x="195331" y="46984"/>
                </a:lnTo>
                <a:lnTo>
                  <a:pt x="221661" y="38942"/>
                </a:lnTo>
                <a:lnTo>
                  <a:pt x="241754" y="32312"/>
                </a:lnTo>
                <a:lnTo>
                  <a:pt x="257690" y="26621"/>
                </a:lnTo>
                <a:lnTo>
                  <a:pt x="270853" y="21558"/>
                </a:lnTo>
                <a:lnTo>
                  <a:pt x="282169" y="16912"/>
                </a:lnTo>
                <a:lnTo>
                  <a:pt x="292253" y="12545"/>
                </a:lnTo>
                <a:lnTo>
                  <a:pt x="3200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3"/>
          <p:cNvSpPr/>
          <p:nvPr/>
        </p:nvSpPr>
        <p:spPr>
          <a:xfrm>
            <a:off x="5634990" y="1908810"/>
            <a:ext cx="205740" cy="422910"/>
          </a:xfrm>
          <a:custGeom>
            <a:avLst/>
            <a:gdLst/>
            <a:ahLst/>
            <a:cxnLst/>
            <a:rect l="0" t="0" r="0" b="0"/>
            <a:pathLst>
              <a:path w="205740" h="422910">
                <a:moveTo>
                  <a:pt x="0" y="0"/>
                </a:moveTo>
                <a:lnTo>
                  <a:pt x="0" y="75986"/>
                </a:lnTo>
                <a:lnTo>
                  <a:pt x="1269" y="86217"/>
                </a:lnTo>
                <a:lnTo>
                  <a:pt x="3386" y="98118"/>
                </a:lnTo>
                <a:lnTo>
                  <a:pt x="6067" y="111132"/>
                </a:lnTo>
                <a:lnTo>
                  <a:pt x="7855" y="123618"/>
                </a:lnTo>
                <a:lnTo>
                  <a:pt x="9046" y="135752"/>
                </a:lnTo>
                <a:lnTo>
                  <a:pt x="9841" y="147651"/>
                </a:lnTo>
                <a:lnTo>
                  <a:pt x="10723" y="167646"/>
                </a:lnTo>
                <a:lnTo>
                  <a:pt x="10959" y="176534"/>
                </a:lnTo>
                <a:lnTo>
                  <a:pt x="14607" y="220276"/>
                </a:lnTo>
                <a:lnTo>
                  <a:pt x="17358" y="249720"/>
                </a:lnTo>
                <a:lnTo>
                  <a:pt x="19192" y="276970"/>
                </a:lnTo>
                <a:lnTo>
                  <a:pt x="20414" y="302756"/>
                </a:lnTo>
                <a:lnTo>
                  <a:pt x="22377" y="368555"/>
                </a:lnTo>
                <a:lnTo>
                  <a:pt x="22817" y="406540"/>
                </a:lnTo>
                <a:lnTo>
                  <a:pt x="22832" y="406917"/>
                </a:lnTo>
                <a:lnTo>
                  <a:pt x="22858" y="372347"/>
                </a:lnTo>
                <a:lnTo>
                  <a:pt x="24129" y="363801"/>
                </a:lnTo>
                <a:lnTo>
                  <a:pt x="26246" y="355564"/>
                </a:lnTo>
                <a:lnTo>
                  <a:pt x="38768" y="318025"/>
                </a:lnTo>
                <a:lnTo>
                  <a:pt x="42356" y="308537"/>
                </a:lnTo>
                <a:lnTo>
                  <a:pt x="46017" y="299671"/>
                </a:lnTo>
                <a:lnTo>
                  <a:pt x="49727" y="291221"/>
                </a:lnTo>
                <a:lnTo>
                  <a:pt x="57238" y="275058"/>
                </a:lnTo>
                <a:lnTo>
                  <a:pt x="61018" y="267192"/>
                </a:lnTo>
                <a:lnTo>
                  <a:pt x="64809" y="260678"/>
                </a:lnTo>
                <a:lnTo>
                  <a:pt x="68606" y="255065"/>
                </a:lnTo>
                <a:lnTo>
                  <a:pt x="72407" y="250053"/>
                </a:lnTo>
                <a:lnTo>
                  <a:pt x="76211" y="245442"/>
                </a:lnTo>
                <a:lnTo>
                  <a:pt x="80017" y="241098"/>
                </a:lnTo>
                <a:lnTo>
                  <a:pt x="83825" y="236932"/>
                </a:lnTo>
                <a:lnTo>
                  <a:pt x="88903" y="232884"/>
                </a:lnTo>
                <a:lnTo>
                  <a:pt x="94829" y="228916"/>
                </a:lnTo>
                <a:lnTo>
                  <a:pt x="101319" y="225001"/>
                </a:lnTo>
                <a:lnTo>
                  <a:pt x="106916" y="222390"/>
                </a:lnTo>
                <a:lnTo>
                  <a:pt x="111917" y="220650"/>
                </a:lnTo>
                <a:lnTo>
                  <a:pt x="116521" y="219490"/>
                </a:lnTo>
                <a:lnTo>
                  <a:pt x="122131" y="218716"/>
                </a:lnTo>
                <a:lnTo>
                  <a:pt x="128410" y="218201"/>
                </a:lnTo>
                <a:lnTo>
                  <a:pt x="140891" y="217628"/>
                </a:lnTo>
                <a:lnTo>
                  <a:pt x="150671" y="217373"/>
                </a:lnTo>
                <a:lnTo>
                  <a:pt x="155058" y="218575"/>
                </a:lnTo>
                <a:lnTo>
                  <a:pt x="159252" y="220647"/>
                </a:lnTo>
                <a:lnTo>
                  <a:pt x="163318" y="223298"/>
                </a:lnTo>
                <a:lnTo>
                  <a:pt x="166028" y="226335"/>
                </a:lnTo>
                <a:lnTo>
                  <a:pt x="167836" y="229630"/>
                </a:lnTo>
                <a:lnTo>
                  <a:pt x="169040" y="233096"/>
                </a:lnTo>
                <a:lnTo>
                  <a:pt x="173765" y="240335"/>
                </a:lnTo>
                <a:lnTo>
                  <a:pt x="176804" y="244043"/>
                </a:lnTo>
                <a:lnTo>
                  <a:pt x="178829" y="249055"/>
                </a:lnTo>
                <a:lnTo>
                  <a:pt x="181079" y="261398"/>
                </a:lnTo>
                <a:lnTo>
                  <a:pt x="181679" y="268245"/>
                </a:lnTo>
                <a:lnTo>
                  <a:pt x="182079" y="275350"/>
                </a:lnTo>
                <a:lnTo>
                  <a:pt x="182524" y="290017"/>
                </a:lnTo>
                <a:lnTo>
                  <a:pt x="182721" y="305003"/>
                </a:lnTo>
                <a:lnTo>
                  <a:pt x="184044" y="312555"/>
                </a:lnTo>
                <a:lnTo>
                  <a:pt x="186196" y="320130"/>
                </a:lnTo>
                <a:lnTo>
                  <a:pt x="188901" y="327720"/>
                </a:lnTo>
                <a:lnTo>
                  <a:pt x="190704" y="339130"/>
                </a:lnTo>
                <a:lnTo>
                  <a:pt x="191905" y="353086"/>
                </a:lnTo>
                <a:lnTo>
                  <a:pt x="192706" y="368741"/>
                </a:lnTo>
                <a:lnTo>
                  <a:pt x="194511" y="381717"/>
                </a:lnTo>
                <a:lnTo>
                  <a:pt x="196984" y="392908"/>
                </a:lnTo>
                <a:lnTo>
                  <a:pt x="205739" y="4229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24"/>
          <p:cNvSpPr/>
          <p:nvPr/>
        </p:nvSpPr>
        <p:spPr>
          <a:xfrm>
            <a:off x="5897879" y="2082049"/>
            <a:ext cx="148592" cy="236416"/>
          </a:xfrm>
          <a:custGeom>
            <a:avLst/>
            <a:gdLst/>
            <a:ahLst/>
            <a:cxnLst/>
            <a:rect l="0" t="0" r="0" b="0"/>
            <a:pathLst>
              <a:path w="148592" h="236416">
                <a:moveTo>
                  <a:pt x="0" y="135370"/>
                </a:moveTo>
                <a:lnTo>
                  <a:pt x="18204" y="135370"/>
                </a:lnTo>
                <a:lnTo>
                  <a:pt x="24836" y="134100"/>
                </a:lnTo>
                <a:lnTo>
                  <a:pt x="30528" y="131984"/>
                </a:lnTo>
                <a:lnTo>
                  <a:pt x="35592" y="129303"/>
                </a:lnTo>
                <a:lnTo>
                  <a:pt x="40238" y="127515"/>
                </a:lnTo>
                <a:lnTo>
                  <a:pt x="44606" y="126324"/>
                </a:lnTo>
                <a:lnTo>
                  <a:pt x="48787" y="125529"/>
                </a:lnTo>
                <a:lnTo>
                  <a:pt x="52845" y="123730"/>
                </a:lnTo>
                <a:lnTo>
                  <a:pt x="56821" y="121260"/>
                </a:lnTo>
                <a:lnTo>
                  <a:pt x="60741" y="118344"/>
                </a:lnTo>
                <a:lnTo>
                  <a:pt x="65894" y="113859"/>
                </a:lnTo>
                <a:lnTo>
                  <a:pt x="71869" y="108330"/>
                </a:lnTo>
                <a:lnTo>
                  <a:pt x="78393" y="102103"/>
                </a:lnTo>
                <a:lnTo>
                  <a:pt x="84012" y="94142"/>
                </a:lnTo>
                <a:lnTo>
                  <a:pt x="89028" y="85025"/>
                </a:lnTo>
                <a:lnTo>
                  <a:pt x="93642" y="75137"/>
                </a:lnTo>
                <a:lnTo>
                  <a:pt x="97989" y="67275"/>
                </a:lnTo>
                <a:lnTo>
                  <a:pt x="102156" y="60763"/>
                </a:lnTo>
                <a:lnTo>
                  <a:pt x="106204" y="55152"/>
                </a:lnTo>
                <a:lnTo>
                  <a:pt x="108903" y="50142"/>
                </a:lnTo>
                <a:lnTo>
                  <a:pt x="110702" y="45531"/>
                </a:lnTo>
                <a:lnTo>
                  <a:pt x="111901" y="41188"/>
                </a:lnTo>
                <a:lnTo>
                  <a:pt x="112702" y="37022"/>
                </a:lnTo>
                <a:lnTo>
                  <a:pt x="113235" y="32975"/>
                </a:lnTo>
                <a:lnTo>
                  <a:pt x="113590" y="29007"/>
                </a:lnTo>
                <a:lnTo>
                  <a:pt x="113827" y="25091"/>
                </a:lnTo>
                <a:lnTo>
                  <a:pt x="114090" y="17354"/>
                </a:lnTo>
                <a:lnTo>
                  <a:pt x="112890" y="14783"/>
                </a:lnTo>
                <a:lnTo>
                  <a:pt x="110821" y="13069"/>
                </a:lnTo>
                <a:lnTo>
                  <a:pt x="108171" y="11926"/>
                </a:lnTo>
                <a:lnTo>
                  <a:pt x="106404" y="9894"/>
                </a:lnTo>
                <a:lnTo>
                  <a:pt x="105227" y="7269"/>
                </a:lnTo>
                <a:lnTo>
                  <a:pt x="104441" y="4250"/>
                </a:lnTo>
                <a:lnTo>
                  <a:pt x="102647" y="2237"/>
                </a:lnTo>
                <a:lnTo>
                  <a:pt x="100182" y="895"/>
                </a:lnTo>
                <a:lnTo>
                  <a:pt x="97268" y="0"/>
                </a:lnTo>
                <a:lnTo>
                  <a:pt x="95326" y="673"/>
                </a:lnTo>
                <a:lnTo>
                  <a:pt x="94031" y="2392"/>
                </a:lnTo>
                <a:lnTo>
                  <a:pt x="93167" y="4808"/>
                </a:lnTo>
                <a:lnTo>
                  <a:pt x="91322" y="6419"/>
                </a:lnTo>
                <a:lnTo>
                  <a:pt x="88822" y="7493"/>
                </a:lnTo>
                <a:lnTo>
                  <a:pt x="85885" y="8209"/>
                </a:lnTo>
                <a:lnTo>
                  <a:pt x="82657" y="9956"/>
                </a:lnTo>
                <a:lnTo>
                  <a:pt x="79235" y="12391"/>
                </a:lnTo>
                <a:lnTo>
                  <a:pt x="75683" y="15284"/>
                </a:lnTo>
                <a:lnTo>
                  <a:pt x="72046" y="18483"/>
                </a:lnTo>
                <a:lnTo>
                  <a:pt x="68351" y="21885"/>
                </a:lnTo>
                <a:lnTo>
                  <a:pt x="60858" y="29053"/>
                </a:lnTo>
                <a:lnTo>
                  <a:pt x="53295" y="36472"/>
                </a:lnTo>
                <a:lnTo>
                  <a:pt x="50770" y="41498"/>
                </a:lnTo>
                <a:lnTo>
                  <a:pt x="49087" y="47389"/>
                </a:lnTo>
                <a:lnTo>
                  <a:pt x="47965" y="53856"/>
                </a:lnTo>
                <a:lnTo>
                  <a:pt x="45946" y="59437"/>
                </a:lnTo>
                <a:lnTo>
                  <a:pt x="43331" y="64428"/>
                </a:lnTo>
                <a:lnTo>
                  <a:pt x="40317" y="69026"/>
                </a:lnTo>
                <a:lnTo>
                  <a:pt x="37038" y="77171"/>
                </a:lnTo>
                <a:lnTo>
                  <a:pt x="33582" y="87681"/>
                </a:lnTo>
                <a:lnTo>
                  <a:pt x="30008" y="99767"/>
                </a:lnTo>
                <a:lnTo>
                  <a:pt x="27626" y="112905"/>
                </a:lnTo>
                <a:lnTo>
                  <a:pt x="26038" y="126744"/>
                </a:lnTo>
                <a:lnTo>
                  <a:pt x="24978" y="141049"/>
                </a:lnTo>
                <a:lnTo>
                  <a:pt x="24273" y="154396"/>
                </a:lnTo>
                <a:lnTo>
                  <a:pt x="23489" y="179386"/>
                </a:lnTo>
                <a:lnTo>
                  <a:pt x="24549" y="188844"/>
                </a:lnTo>
                <a:lnTo>
                  <a:pt x="26526" y="196420"/>
                </a:lnTo>
                <a:lnTo>
                  <a:pt x="29114" y="202740"/>
                </a:lnTo>
                <a:lnTo>
                  <a:pt x="30839" y="208223"/>
                </a:lnTo>
                <a:lnTo>
                  <a:pt x="31990" y="213149"/>
                </a:lnTo>
                <a:lnTo>
                  <a:pt x="32757" y="217703"/>
                </a:lnTo>
                <a:lnTo>
                  <a:pt x="34538" y="220739"/>
                </a:lnTo>
                <a:lnTo>
                  <a:pt x="36996" y="222763"/>
                </a:lnTo>
                <a:lnTo>
                  <a:pt x="39904" y="224112"/>
                </a:lnTo>
                <a:lnTo>
                  <a:pt x="43113" y="226282"/>
                </a:lnTo>
                <a:lnTo>
                  <a:pt x="46522" y="228998"/>
                </a:lnTo>
                <a:lnTo>
                  <a:pt x="50065" y="232079"/>
                </a:lnTo>
                <a:lnTo>
                  <a:pt x="53697" y="234133"/>
                </a:lnTo>
                <a:lnTo>
                  <a:pt x="57388" y="235502"/>
                </a:lnTo>
                <a:lnTo>
                  <a:pt x="61119" y="236415"/>
                </a:lnTo>
                <a:lnTo>
                  <a:pt x="64876" y="235753"/>
                </a:lnTo>
                <a:lnTo>
                  <a:pt x="68651" y="234042"/>
                </a:lnTo>
                <a:lnTo>
                  <a:pt x="72438" y="231632"/>
                </a:lnTo>
                <a:lnTo>
                  <a:pt x="77502" y="228755"/>
                </a:lnTo>
                <a:lnTo>
                  <a:pt x="89902" y="222171"/>
                </a:lnTo>
                <a:lnTo>
                  <a:pt x="95495" y="218638"/>
                </a:lnTo>
                <a:lnTo>
                  <a:pt x="100494" y="215012"/>
                </a:lnTo>
                <a:lnTo>
                  <a:pt x="105096" y="211325"/>
                </a:lnTo>
                <a:lnTo>
                  <a:pt x="110704" y="208867"/>
                </a:lnTo>
                <a:lnTo>
                  <a:pt x="116983" y="207228"/>
                </a:lnTo>
                <a:lnTo>
                  <a:pt x="123709" y="206135"/>
                </a:lnTo>
                <a:lnTo>
                  <a:pt x="128193" y="204137"/>
                </a:lnTo>
                <a:lnTo>
                  <a:pt x="131182" y="201535"/>
                </a:lnTo>
                <a:lnTo>
                  <a:pt x="148591" y="1925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25"/>
          <p:cNvSpPr/>
          <p:nvPr/>
        </p:nvSpPr>
        <p:spPr>
          <a:xfrm>
            <a:off x="6137909" y="2080542"/>
            <a:ext cx="194312" cy="228318"/>
          </a:xfrm>
          <a:custGeom>
            <a:avLst/>
            <a:gdLst/>
            <a:ahLst/>
            <a:cxnLst/>
            <a:rect l="0" t="0" r="0" b="0"/>
            <a:pathLst>
              <a:path w="194312" h="228318">
                <a:moveTo>
                  <a:pt x="0" y="11147"/>
                </a:moveTo>
                <a:lnTo>
                  <a:pt x="0" y="91449"/>
                </a:lnTo>
                <a:lnTo>
                  <a:pt x="1271" y="114212"/>
                </a:lnTo>
                <a:lnTo>
                  <a:pt x="3387" y="137007"/>
                </a:lnTo>
                <a:lnTo>
                  <a:pt x="6069" y="159824"/>
                </a:lnTo>
                <a:lnTo>
                  <a:pt x="6585" y="177575"/>
                </a:lnTo>
                <a:lnTo>
                  <a:pt x="5660" y="191949"/>
                </a:lnTo>
                <a:lnTo>
                  <a:pt x="1118" y="221133"/>
                </a:lnTo>
                <a:lnTo>
                  <a:pt x="746" y="222258"/>
                </a:lnTo>
                <a:lnTo>
                  <a:pt x="497" y="221738"/>
                </a:lnTo>
                <a:lnTo>
                  <a:pt x="332" y="220121"/>
                </a:lnTo>
                <a:lnTo>
                  <a:pt x="99" y="187507"/>
                </a:lnTo>
                <a:lnTo>
                  <a:pt x="1336" y="175710"/>
                </a:lnTo>
                <a:lnTo>
                  <a:pt x="3431" y="165306"/>
                </a:lnTo>
                <a:lnTo>
                  <a:pt x="6098" y="155830"/>
                </a:lnTo>
                <a:lnTo>
                  <a:pt x="7875" y="145702"/>
                </a:lnTo>
                <a:lnTo>
                  <a:pt x="9061" y="135141"/>
                </a:lnTo>
                <a:lnTo>
                  <a:pt x="9850" y="124290"/>
                </a:lnTo>
                <a:lnTo>
                  <a:pt x="12917" y="114516"/>
                </a:lnTo>
                <a:lnTo>
                  <a:pt x="17502" y="105460"/>
                </a:lnTo>
                <a:lnTo>
                  <a:pt x="23098" y="96882"/>
                </a:lnTo>
                <a:lnTo>
                  <a:pt x="29369" y="86084"/>
                </a:lnTo>
                <a:lnTo>
                  <a:pt x="43110" y="60539"/>
                </a:lnTo>
                <a:lnTo>
                  <a:pt x="50330" y="49155"/>
                </a:lnTo>
                <a:lnTo>
                  <a:pt x="57683" y="39026"/>
                </a:lnTo>
                <a:lnTo>
                  <a:pt x="65126" y="29733"/>
                </a:lnTo>
                <a:lnTo>
                  <a:pt x="72627" y="22268"/>
                </a:lnTo>
                <a:lnTo>
                  <a:pt x="80169" y="16021"/>
                </a:lnTo>
                <a:lnTo>
                  <a:pt x="87736" y="10587"/>
                </a:lnTo>
                <a:lnTo>
                  <a:pt x="94051" y="6964"/>
                </a:lnTo>
                <a:lnTo>
                  <a:pt x="99531" y="4548"/>
                </a:lnTo>
                <a:lnTo>
                  <a:pt x="104454" y="2938"/>
                </a:lnTo>
                <a:lnTo>
                  <a:pt x="109006" y="1865"/>
                </a:lnTo>
                <a:lnTo>
                  <a:pt x="113311" y="1149"/>
                </a:lnTo>
                <a:lnTo>
                  <a:pt x="117451" y="672"/>
                </a:lnTo>
                <a:lnTo>
                  <a:pt x="122751" y="354"/>
                </a:lnTo>
                <a:lnTo>
                  <a:pt x="135413" y="0"/>
                </a:lnTo>
                <a:lnTo>
                  <a:pt x="139805" y="1176"/>
                </a:lnTo>
                <a:lnTo>
                  <a:pt x="142734" y="3230"/>
                </a:lnTo>
                <a:lnTo>
                  <a:pt x="147258" y="8898"/>
                </a:lnTo>
                <a:lnTo>
                  <a:pt x="150242" y="12188"/>
                </a:lnTo>
                <a:lnTo>
                  <a:pt x="153501" y="15651"/>
                </a:lnTo>
                <a:lnTo>
                  <a:pt x="156945" y="23040"/>
                </a:lnTo>
                <a:lnTo>
                  <a:pt x="160510" y="33046"/>
                </a:lnTo>
                <a:lnTo>
                  <a:pt x="164157" y="44796"/>
                </a:lnTo>
                <a:lnTo>
                  <a:pt x="166588" y="64060"/>
                </a:lnTo>
                <a:lnTo>
                  <a:pt x="168209" y="88332"/>
                </a:lnTo>
                <a:lnTo>
                  <a:pt x="169290" y="115944"/>
                </a:lnTo>
                <a:lnTo>
                  <a:pt x="171280" y="136892"/>
                </a:lnTo>
                <a:lnTo>
                  <a:pt x="173877" y="153397"/>
                </a:lnTo>
                <a:lnTo>
                  <a:pt x="176878" y="166940"/>
                </a:lnTo>
                <a:lnTo>
                  <a:pt x="180149" y="178510"/>
                </a:lnTo>
                <a:lnTo>
                  <a:pt x="183600" y="188762"/>
                </a:lnTo>
                <a:lnTo>
                  <a:pt x="194311" y="2283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6"/>
          <p:cNvSpPr/>
          <p:nvPr/>
        </p:nvSpPr>
        <p:spPr>
          <a:xfrm>
            <a:off x="6755130" y="1959402"/>
            <a:ext cx="377190" cy="17988"/>
          </a:xfrm>
          <a:custGeom>
            <a:avLst/>
            <a:gdLst/>
            <a:ahLst/>
            <a:cxnLst/>
            <a:rect l="0" t="0" r="0" b="0"/>
            <a:pathLst>
              <a:path w="377190" h="17988">
                <a:moveTo>
                  <a:pt x="0" y="17987"/>
                </a:moveTo>
                <a:lnTo>
                  <a:pt x="0" y="11920"/>
                </a:lnTo>
                <a:lnTo>
                  <a:pt x="2539" y="10132"/>
                </a:lnTo>
                <a:lnTo>
                  <a:pt x="6773" y="8941"/>
                </a:lnTo>
                <a:lnTo>
                  <a:pt x="12136" y="8146"/>
                </a:lnTo>
                <a:lnTo>
                  <a:pt x="28410" y="7617"/>
                </a:lnTo>
                <a:lnTo>
                  <a:pt x="132466" y="6697"/>
                </a:lnTo>
                <a:lnTo>
                  <a:pt x="151811" y="5380"/>
                </a:lnTo>
                <a:lnTo>
                  <a:pt x="200398" y="531"/>
                </a:lnTo>
                <a:lnTo>
                  <a:pt x="230118" y="0"/>
                </a:lnTo>
                <a:lnTo>
                  <a:pt x="262632" y="916"/>
                </a:lnTo>
                <a:lnTo>
                  <a:pt x="377189" y="65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27"/>
          <p:cNvSpPr/>
          <p:nvPr/>
        </p:nvSpPr>
        <p:spPr>
          <a:xfrm>
            <a:off x="6835140" y="1954529"/>
            <a:ext cx="11430" cy="331472"/>
          </a:xfrm>
          <a:custGeom>
            <a:avLst/>
            <a:gdLst/>
            <a:ahLst/>
            <a:cxnLst/>
            <a:rect l="0" t="0" r="0" b="0"/>
            <a:pathLst>
              <a:path w="11430" h="331472">
                <a:moveTo>
                  <a:pt x="11429" y="0"/>
                </a:moveTo>
                <a:lnTo>
                  <a:pt x="11429" y="47669"/>
                </a:lnTo>
                <a:lnTo>
                  <a:pt x="10160" y="58450"/>
                </a:lnTo>
                <a:lnTo>
                  <a:pt x="5362" y="90748"/>
                </a:lnTo>
                <a:lnTo>
                  <a:pt x="3574" y="111299"/>
                </a:lnTo>
                <a:lnTo>
                  <a:pt x="2382" y="133889"/>
                </a:lnTo>
                <a:lnTo>
                  <a:pt x="1588" y="157840"/>
                </a:lnTo>
                <a:lnTo>
                  <a:pt x="2329" y="178887"/>
                </a:lnTo>
                <a:lnTo>
                  <a:pt x="4092" y="197998"/>
                </a:lnTo>
                <a:lnTo>
                  <a:pt x="8169" y="228969"/>
                </a:lnTo>
                <a:lnTo>
                  <a:pt x="9256" y="239007"/>
                </a:lnTo>
                <a:lnTo>
                  <a:pt x="9980" y="246968"/>
                </a:lnTo>
                <a:lnTo>
                  <a:pt x="10463" y="253545"/>
                </a:lnTo>
                <a:lnTo>
                  <a:pt x="10786" y="259200"/>
                </a:lnTo>
                <a:lnTo>
                  <a:pt x="11000" y="264240"/>
                </a:lnTo>
                <a:lnTo>
                  <a:pt x="11239" y="276614"/>
                </a:lnTo>
                <a:lnTo>
                  <a:pt x="11418" y="305818"/>
                </a:lnTo>
                <a:lnTo>
                  <a:pt x="10152" y="308019"/>
                </a:lnTo>
                <a:lnTo>
                  <a:pt x="8038" y="310756"/>
                </a:lnTo>
                <a:lnTo>
                  <a:pt x="5359" y="313851"/>
                </a:lnTo>
                <a:lnTo>
                  <a:pt x="3572" y="317184"/>
                </a:lnTo>
                <a:lnTo>
                  <a:pt x="2381" y="320676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8"/>
          <p:cNvSpPr/>
          <p:nvPr/>
        </p:nvSpPr>
        <p:spPr>
          <a:xfrm>
            <a:off x="6617969" y="2276158"/>
            <a:ext cx="365762" cy="9843"/>
          </a:xfrm>
          <a:custGeom>
            <a:avLst/>
            <a:gdLst/>
            <a:ahLst/>
            <a:cxnLst/>
            <a:rect l="0" t="0" r="0" b="0"/>
            <a:pathLst>
              <a:path w="365762" h="9843">
                <a:moveTo>
                  <a:pt x="0" y="9842"/>
                </a:moveTo>
                <a:lnTo>
                  <a:pt x="180798" y="9842"/>
                </a:lnTo>
                <a:lnTo>
                  <a:pt x="205622" y="8571"/>
                </a:lnTo>
                <a:lnTo>
                  <a:pt x="318457" y="0"/>
                </a:lnTo>
                <a:lnTo>
                  <a:pt x="326605" y="741"/>
                </a:lnTo>
                <a:lnTo>
                  <a:pt x="332037" y="2504"/>
                </a:lnTo>
                <a:lnTo>
                  <a:pt x="365761" y="98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9"/>
          <p:cNvSpPr/>
          <p:nvPr/>
        </p:nvSpPr>
        <p:spPr>
          <a:xfrm>
            <a:off x="7235190" y="1931956"/>
            <a:ext cx="285751" cy="365474"/>
          </a:xfrm>
          <a:custGeom>
            <a:avLst/>
            <a:gdLst/>
            <a:ahLst/>
            <a:cxnLst/>
            <a:rect l="0" t="0" r="0" b="0"/>
            <a:pathLst>
              <a:path w="285751" h="365474">
                <a:moveTo>
                  <a:pt x="0" y="331183"/>
                </a:moveTo>
                <a:lnTo>
                  <a:pt x="49547" y="281636"/>
                </a:lnTo>
                <a:lnTo>
                  <a:pt x="54621" y="275292"/>
                </a:lnTo>
                <a:lnTo>
                  <a:pt x="60544" y="267252"/>
                </a:lnTo>
                <a:lnTo>
                  <a:pt x="67033" y="258083"/>
                </a:lnTo>
                <a:lnTo>
                  <a:pt x="73898" y="246890"/>
                </a:lnTo>
                <a:lnTo>
                  <a:pt x="81016" y="234348"/>
                </a:lnTo>
                <a:lnTo>
                  <a:pt x="88300" y="220906"/>
                </a:lnTo>
                <a:lnTo>
                  <a:pt x="94426" y="206865"/>
                </a:lnTo>
                <a:lnTo>
                  <a:pt x="99781" y="192425"/>
                </a:lnTo>
                <a:lnTo>
                  <a:pt x="104620" y="177718"/>
                </a:lnTo>
                <a:lnTo>
                  <a:pt x="110387" y="162833"/>
                </a:lnTo>
                <a:lnTo>
                  <a:pt x="116771" y="147830"/>
                </a:lnTo>
                <a:lnTo>
                  <a:pt x="123567" y="132748"/>
                </a:lnTo>
                <a:lnTo>
                  <a:pt x="129369" y="113803"/>
                </a:lnTo>
                <a:lnTo>
                  <a:pt x="134505" y="92283"/>
                </a:lnTo>
                <a:lnTo>
                  <a:pt x="139200" y="69047"/>
                </a:lnTo>
                <a:lnTo>
                  <a:pt x="142330" y="52286"/>
                </a:lnTo>
                <a:lnTo>
                  <a:pt x="144416" y="39842"/>
                </a:lnTo>
                <a:lnTo>
                  <a:pt x="145808" y="30275"/>
                </a:lnTo>
                <a:lnTo>
                  <a:pt x="145464" y="22628"/>
                </a:lnTo>
                <a:lnTo>
                  <a:pt x="143966" y="16260"/>
                </a:lnTo>
                <a:lnTo>
                  <a:pt x="138504" y="2982"/>
                </a:lnTo>
                <a:lnTo>
                  <a:pt x="136786" y="1893"/>
                </a:lnTo>
                <a:lnTo>
                  <a:pt x="131491" y="682"/>
                </a:lnTo>
                <a:lnTo>
                  <a:pt x="124904" y="144"/>
                </a:lnTo>
                <a:lnTo>
                  <a:pt x="121368" y="0"/>
                </a:lnTo>
                <a:lnTo>
                  <a:pt x="117742" y="1175"/>
                </a:lnTo>
                <a:lnTo>
                  <a:pt x="110326" y="5866"/>
                </a:lnTo>
                <a:lnTo>
                  <a:pt x="107841" y="8895"/>
                </a:lnTo>
                <a:lnTo>
                  <a:pt x="106184" y="12185"/>
                </a:lnTo>
                <a:lnTo>
                  <a:pt x="105079" y="15648"/>
                </a:lnTo>
                <a:lnTo>
                  <a:pt x="91389" y="50860"/>
                </a:lnTo>
                <a:lnTo>
                  <a:pt x="71246" y="101510"/>
                </a:lnTo>
                <a:lnTo>
                  <a:pt x="65277" y="119648"/>
                </a:lnTo>
                <a:lnTo>
                  <a:pt x="60028" y="138090"/>
                </a:lnTo>
                <a:lnTo>
                  <a:pt x="42478" y="207246"/>
                </a:lnTo>
                <a:lnTo>
                  <a:pt x="39748" y="220619"/>
                </a:lnTo>
                <a:lnTo>
                  <a:pt x="37929" y="232073"/>
                </a:lnTo>
                <a:lnTo>
                  <a:pt x="36716" y="242250"/>
                </a:lnTo>
                <a:lnTo>
                  <a:pt x="37177" y="251575"/>
                </a:lnTo>
                <a:lnTo>
                  <a:pt x="38755" y="260331"/>
                </a:lnTo>
                <a:lnTo>
                  <a:pt x="41076" y="268708"/>
                </a:lnTo>
                <a:lnTo>
                  <a:pt x="42624" y="278103"/>
                </a:lnTo>
                <a:lnTo>
                  <a:pt x="43656" y="288177"/>
                </a:lnTo>
                <a:lnTo>
                  <a:pt x="44343" y="298702"/>
                </a:lnTo>
                <a:lnTo>
                  <a:pt x="46073" y="306989"/>
                </a:lnTo>
                <a:lnTo>
                  <a:pt x="48494" y="313784"/>
                </a:lnTo>
                <a:lnTo>
                  <a:pt x="54573" y="324720"/>
                </a:lnTo>
                <a:lnTo>
                  <a:pt x="61508" y="333814"/>
                </a:lnTo>
                <a:lnTo>
                  <a:pt x="68823" y="342089"/>
                </a:lnTo>
                <a:lnTo>
                  <a:pt x="72552" y="346074"/>
                </a:lnTo>
                <a:lnTo>
                  <a:pt x="76308" y="348731"/>
                </a:lnTo>
                <a:lnTo>
                  <a:pt x="83868" y="351682"/>
                </a:lnTo>
                <a:lnTo>
                  <a:pt x="91461" y="352994"/>
                </a:lnTo>
                <a:lnTo>
                  <a:pt x="99070" y="353577"/>
                </a:lnTo>
                <a:lnTo>
                  <a:pt x="106683" y="353836"/>
                </a:lnTo>
                <a:lnTo>
                  <a:pt x="110492" y="352635"/>
                </a:lnTo>
                <a:lnTo>
                  <a:pt x="118110" y="347914"/>
                </a:lnTo>
                <a:lnTo>
                  <a:pt x="123190" y="344877"/>
                </a:lnTo>
                <a:lnTo>
                  <a:pt x="129117" y="341583"/>
                </a:lnTo>
                <a:lnTo>
                  <a:pt x="135607" y="338116"/>
                </a:lnTo>
                <a:lnTo>
                  <a:pt x="141205" y="334535"/>
                </a:lnTo>
                <a:lnTo>
                  <a:pt x="146206" y="330878"/>
                </a:lnTo>
                <a:lnTo>
                  <a:pt x="150811" y="327170"/>
                </a:lnTo>
                <a:lnTo>
                  <a:pt x="156420" y="323428"/>
                </a:lnTo>
                <a:lnTo>
                  <a:pt x="162701" y="319663"/>
                </a:lnTo>
                <a:lnTo>
                  <a:pt x="169427" y="315883"/>
                </a:lnTo>
                <a:lnTo>
                  <a:pt x="175181" y="310823"/>
                </a:lnTo>
                <a:lnTo>
                  <a:pt x="180287" y="304910"/>
                </a:lnTo>
                <a:lnTo>
                  <a:pt x="184961" y="298428"/>
                </a:lnTo>
                <a:lnTo>
                  <a:pt x="193541" y="287839"/>
                </a:lnTo>
                <a:lnTo>
                  <a:pt x="197608" y="283237"/>
                </a:lnTo>
                <a:lnTo>
                  <a:pt x="205398" y="272549"/>
                </a:lnTo>
                <a:lnTo>
                  <a:pt x="227601" y="240354"/>
                </a:lnTo>
                <a:lnTo>
                  <a:pt x="236824" y="224910"/>
                </a:lnTo>
                <a:lnTo>
                  <a:pt x="244242" y="210805"/>
                </a:lnTo>
                <a:lnTo>
                  <a:pt x="250458" y="197591"/>
                </a:lnTo>
                <a:lnTo>
                  <a:pt x="255872" y="183702"/>
                </a:lnTo>
                <a:lnTo>
                  <a:pt x="260751" y="169362"/>
                </a:lnTo>
                <a:lnTo>
                  <a:pt x="265274" y="154723"/>
                </a:lnTo>
                <a:lnTo>
                  <a:pt x="268289" y="147503"/>
                </a:lnTo>
                <a:lnTo>
                  <a:pt x="270299" y="145230"/>
                </a:lnTo>
                <a:lnTo>
                  <a:pt x="271639" y="146254"/>
                </a:lnTo>
                <a:lnTo>
                  <a:pt x="272533" y="152017"/>
                </a:lnTo>
                <a:lnTo>
                  <a:pt x="273129" y="160939"/>
                </a:lnTo>
                <a:lnTo>
                  <a:pt x="273526" y="171967"/>
                </a:lnTo>
                <a:lnTo>
                  <a:pt x="272520" y="188209"/>
                </a:lnTo>
                <a:lnTo>
                  <a:pt x="270580" y="207927"/>
                </a:lnTo>
                <a:lnTo>
                  <a:pt x="268017" y="229963"/>
                </a:lnTo>
                <a:lnTo>
                  <a:pt x="266307" y="248463"/>
                </a:lnTo>
                <a:lnTo>
                  <a:pt x="265169" y="264607"/>
                </a:lnTo>
                <a:lnTo>
                  <a:pt x="264409" y="279179"/>
                </a:lnTo>
                <a:lnTo>
                  <a:pt x="265172" y="292704"/>
                </a:lnTo>
                <a:lnTo>
                  <a:pt x="266952" y="305530"/>
                </a:lnTo>
                <a:lnTo>
                  <a:pt x="269407" y="317891"/>
                </a:lnTo>
                <a:lnTo>
                  <a:pt x="271044" y="327402"/>
                </a:lnTo>
                <a:lnTo>
                  <a:pt x="272137" y="335012"/>
                </a:lnTo>
                <a:lnTo>
                  <a:pt x="273888" y="350284"/>
                </a:lnTo>
                <a:lnTo>
                  <a:pt x="277514" y="355759"/>
                </a:lnTo>
                <a:lnTo>
                  <a:pt x="285750" y="365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0"/>
          <p:cNvSpPr/>
          <p:nvPr/>
        </p:nvSpPr>
        <p:spPr>
          <a:xfrm>
            <a:off x="7486650" y="189737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1"/>
          <p:cNvSpPr/>
          <p:nvPr/>
        </p:nvSpPr>
        <p:spPr>
          <a:xfrm>
            <a:off x="7612379" y="1908810"/>
            <a:ext cx="34291" cy="411480"/>
          </a:xfrm>
          <a:custGeom>
            <a:avLst/>
            <a:gdLst/>
            <a:ahLst/>
            <a:cxnLst/>
            <a:rect l="0" t="0" r="0" b="0"/>
            <a:pathLst>
              <a:path w="34291" h="411480">
                <a:moveTo>
                  <a:pt x="34290" y="0"/>
                </a:moveTo>
                <a:lnTo>
                  <a:pt x="34290" y="78065"/>
                </a:lnTo>
                <a:lnTo>
                  <a:pt x="31750" y="109193"/>
                </a:lnTo>
                <a:lnTo>
                  <a:pt x="27517" y="145185"/>
                </a:lnTo>
                <a:lnTo>
                  <a:pt x="8540" y="282114"/>
                </a:lnTo>
                <a:lnTo>
                  <a:pt x="5693" y="308726"/>
                </a:lnTo>
                <a:lnTo>
                  <a:pt x="3796" y="332817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2"/>
          <p:cNvSpPr/>
          <p:nvPr/>
        </p:nvSpPr>
        <p:spPr>
          <a:xfrm>
            <a:off x="7625619" y="1988819"/>
            <a:ext cx="181072" cy="274321"/>
          </a:xfrm>
          <a:custGeom>
            <a:avLst/>
            <a:gdLst/>
            <a:ahLst/>
            <a:cxnLst/>
            <a:rect l="0" t="0" r="0" b="0"/>
            <a:pathLst>
              <a:path w="181072" h="274321">
                <a:moveTo>
                  <a:pt x="181071" y="0"/>
                </a:moveTo>
                <a:lnTo>
                  <a:pt x="168935" y="12136"/>
                </a:lnTo>
                <a:lnTo>
                  <a:pt x="165360" y="16981"/>
                </a:lnTo>
                <a:lnTo>
                  <a:pt x="162976" y="21481"/>
                </a:lnTo>
                <a:lnTo>
                  <a:pt x="161388" y="25751"/>
                </a:lnTo>
                <a:lnTo>
                  <a:pt x="156236" y="33882"/>
                </a:lnTo>
                <a:lnTo>
                  <a:pt x="153084" y="37828"/>
                </a:lnTo>
                <a:lnTo>
                  <a:pt x="149713" y="42999"/>
                </a:lnTo>
                <a:lnTo>
                  <a:pt x="146196" y="48986"/>
                </a:lnTo>
                <a:lnTo>
                  <a:pt x="142581" y="55518"/>
                </a:lnTo>
                <a:lnTo>
                  <a:pt x="135091" y="63682"/>
                </a:lnTo>
                <a:lnTo>
                  <a:pt x="125017" y="72935"/>
                </a:lnTo>
                <a:lnTo>
                  <a:pt x="113221" y="82913"/>
                </a:lnTo>
                <a:lnTo>
                  <a:pt x="101548" y="93376"/>
                </a:lnTo>
                <a:lnTo>
                  <a:pt x="78417" y="115161"/>
                </a:lnTo>
                <a:lnTo>
                  <a:pt x="50042" y="142778"/>
                </a:lnTo>
                <a:lnTo>
                  <a:pt x="42919" y="148525"/>
                </a:lnTo>
                <a:lnTo>
                  <a:pt x="36899" y="152357"/>
                </a:lnTo>
                <a:lnTo>
                  <a:pt x="31617" y="154911"/>
                </a:lnTo>
                <a:lnTo>
                  <a:pt x="26825" y="157885"/>
                </a:lnTo>
                <a:lnTo>
                  <a:pt x="22360" y="161136"/>
                </a:lnTo>
                <a:lnTo>
                  <a:pt x="12137" y="169413"/>
                </a:lnTo>
                <a:lnTo>
                  <a:pt x="7353" y="170545"/>
                </a:lnTo>
                <a:lnTo>
                  <a:pt x="4298" y="170847"/>
                </a:lnTo>
                <a:lnTo>
                  <a:pt x="2262" y="172318"/>
                </a:lnTo>
                <a:lnTo>
                  <a:pt x="905" y="174569"/>
                </a:lnTo>
                <a:lnTo>
                  <a:pt x="0" y="177339"/>
                </a:lnTo>
                <a:lnTo>
                  <a:pt x="1937" y="180456"/>
                </a:lnTo>
                <a:lnTo>
                  <a:pt x="5768" y="183804"/>
                </a:lnTo>
                <a:lnTo>
                  <a:pt x="10862" y="187306"/>
                </a:lnTo>
                <a:lnTo>
                  <a:pt x="16799" y="190911"/>
                </a:lnTo>
                <a:lnTo>
                  <a:pt x="23296" y="194584"/>
                </a:lnTo>
                <a:lnTo>
                  <a:pt x="37289" y="202052"/>
                </a:lnTo>
                <a:lnTo>
                  <a:pt x="51975" y="209604"/>
                </a:lnTo>
                <a:lnTo>
                  <a:pt x="58177" y="212127"/>
                </a:lnTo>
                <a:lnTo>
                  <a:pt x="63581" y="213808"/>
                </a:lnTo>
                <a:lnTo>
                  <a:pt x="68454" y="214929"/>
                </a:lnTo>
                <a:lnTo>
                  <a:pt x="72973" y="216946"/>
                </a:lnTo>
                <a:lnTo>
                  <a:pt x="77256" y="219561"/>
                </a:lnTo>
                <a:lnTo>
                  <a:pt x="81380" y="222574"/>
                </a:lnTo>
                <a:lnTo>
                  <a:pt x="85401" y="224583"/>
                </a:lnTo>
                <a:lnTo>
                  <a:pt x="89351" y="225922"/>
                </a:lnTo>
                <a:lnTo>
                  <a:pt x="93254" y="226815"/>
                </a:lnTo>
                <a:lnTo>
                  <a:pt x="98396" y="229950"/>
                </a:lnTo>
                <a:lnTo>
                  <a:pt x="104364" y="234580"/>
                </a:lnTo>
                <a:lnTo>
                  <a:pt x="110883" y="240207"/>
                </a:lnTo>
                <a:lnTo>
                  <a:pt x="120308" y="246498"/>
                </a:lnTo>
                <a:lnTo>
                  <a:pt x="131672" y="253232"/>
                </a:lnTo>
                <a:lnTo>
                  <a:pt x="16964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33"/>
          <p:cNvSpPr/>
          <p:nvPr/>
        </p:nvSpPr>
        <p:spPr>
          <a:xfrm>
            <a:off x="7840979" y="2041296"/>
            <a:ext cx="228601" cy="233228"/>
          </a:xfrm>
          <a:custGeom>
            <a:avLst/>
            <a:gdLst/>
            <a:ahLst/>
            <a:cxnLst/>
            <a:rect l="0" t="0" r="0" b="0"/>
            <a:pathLst>
              <a:path w="228601" h="233228">
                <a:moveTo>
                  <a:pt x="0" y="141833"/>
                </a:moveTo>
                <a:lnTo>
                  <a:pt x="15909" y="141833"/>
                </a:lnTo>
                <a:lnTo>
                  <a:pt x="20766" y="140563"/>
                </a:lnTo>
                <a:lnTo>
                  <a:pt x="26545" y="138447"/>
                </a:lnTo>
                <a:lnTo>
                  <a:pt x="32936" y="135766"/>
                </a:lnTo>
                <a:lnTo>
                  <a:pt x="41008" y="132708"/>
                </a:lnTo>
                <a:lnTo>
                  <a:pt x="60136" y="125925"/>
                </a:lnTo>
                <a:lnTo>
                  <a:pt x="68031" y="122338"/>
                </a:lnTo>
                <a:lnTo>
                  <a:pt x="74564" y="118676"/>
                </a:lnTo>
                <a:lnTo>
                  <a:pt x="80190" y="114965"/>
                </a:lnTo>
                <a:lnTo>
                  <a:pt x="85210" y="111221"/>
                </a:lnTo>
                <a:lnTo>
                  <a:pt x="89827" y="107455"/>
                </a:lnTo>
                <a:lnTo>
                  <a:pt x="94174" y="103675"/>
                </a:lnTo>
                <a:lnTo>
                  <a:pt x="98344" y="99884"/>
                </a:lnTo>
                <a:lnTo>
                  <a:pt x="106362" y="92286"/>
                </a:lnTo>
                <a:lnTo>
                  <a:pt x="118016" y="80868"/>
                </a:lnTo>
                <a:lnTo>
                  <a:pt x="120587" y="77060"/>
                </a:lnTo>
                <a:lnTo>
                  <a:pt x="122302" y="73251"/>
                </a:lnTo>
                <a:lnTo>
                  <a:pt x="123445" y="69442"/>
                </a:lnTo>
                <a:lnTo>
                  <a:pt x="126747" y="64363"/>
                </a:lnTo>
                <a:lnTo>
                  <a:pt x="131488" y="58436"/>
                </a:lnTo>
                <a:lnTo>
                  <a:pt x="137189" y="51945"/>
                </a:lnTo>
                <a:lnTo>
                  <a:pt x="140990" y="45078"/>
                </a:lnTo>
                <a:lnTo>
                  <a:pt x="143524" y="37960"/>
                </a:lnTo>
                <a:lnTo>
                  <a:pt x="145212" y="30674"/>
                </a:lnTo>
                <a:lnTo>
                  <a:pt x="145069" y="24547"/>
                </a:lnTo>
                <a:lnTo>
                  <a:pt x="143703" y="19193"/>
                </a:lnTo>
                <a:lnTo>
                  <a:pt x="141522" y="14353"/>
                </a:lnTo>
                <a:lnTo>
                  <a:pt x="140068" y="9857"/>
                </a:lnTo>
                <a:lnTo>
                  <a:pt x="139099" y="5589"/>
                </a:lnTo>
                <a:lnTo>
                  <a:pt x="138453" y="1474"/>
                </a:lnTo>
                <a:lnTo>
                  <a:pt x="135482" y="0"/>
                </a:lnTo>
                <a:lnTo>
                  <a:pt x="130961" y="288"/>
                </a:lnTo>
                <a:lnTo>
                  <a:pt x="117592" y="3807"/>
                </a:lnTo>
                <a:lnTo>
                  <a:pt x="112376" y="7675"/>
                </a:lnTo>
                <a:lnTo>
                  <a:pt x="109208" y="10484"/>
                </a:lnTo>
                <a:lnTo>
                  <a:pt x="105825" y="12358"/>
                </a:lnTo>
                <a:lnTo>
                  <a:pt x="102301" y="13606"/>
                </a:lnTo>
                <a:lnTo>
                  <a:pt x="98680" y="14439"/>
                </a:lnTo>
                <a:lnTo>
                  <a:pt x="94997" y="16264"/>
                </a:lnTo>
                <a:lnTo>
                  <a:pt x="91271" y="18750"/>
                </a:lnTo>
                <a:lnTo>
                  <a:pt x="87518" y="21678"/>
                </a:lnTo>
                <a:lnTo>
                  <a:pt x="83745" y="26170"/>
                </a:lnTo>
                <a:lnTo>
                  <a:pt x="79961" y="31704"/>
                </a:lnTo>
                <a:lnTo>
                  <a:pt x="76167" y="37934"/>
                </a:lnTo>
                <a:lnTo>
                  <a:pt x="72368" y="43357"/>
                </a:lnTo>
                <a:lnTo>
                  <a:pt x="68566" y="48243"/>
                </a:lnTo>
                <a:lnTo>
                  <a:pt x="64761" y="52770"/>
                </a:lnTo>
                <a:lnTo>
                  <a:pt x="60954" y="58327"/>
                </a:lnTo>
                <a:lnTo>
                  <a:pt x="57146" y="64573"/>
                </a:lnTo>
                <a:lnTo>
                  <a:pt x="53338" y="71276"/>
                </a:lnTo>
                <a:lnTo>
                  <a:pt x="49529" y="79555"/>
                </a:lnTo>
                <a:lnTo>
                  <a:pt x="45719" y="88885"/>
                </a:lnTo>
                <a:lnTo>
                  <a:pt x="41910" y="98914"/>
                </a:lnTo>
                <a:lnTo>
                  <a:pt x="39370" y="106871"/>
                </a:lnTo>
                <a:lnTo>
                  <a:pt x="37677" y="113445"/>
                </a:lnTo>
                <a:lnTo>
                  <a:pt x="36548" y="119098"/>
                </a:lnTo>
                <a:lnTo>
                  <a:pt x="35796" y="126676"/>
                </a:lnTo>
                <a:lnTo>
                  <a:pt x="35293" y="135539"/>
                </a:lnTo>
                <a:lnTo>
                  <a:pt x="34736" y="154276"/>
                </a:lnTo>
                <a:lnTo>
                  <a:pt x="34349" y="188737"/>
                </a:lnTo>
                <a:lnTo>
                  <a:pt x="35600" y="193423"/>
                </a:lnTo>
                <a:lnTo>
                  <a:pt x="37703" y="197816"/>
                </a:lnTo>
                <a:lnTo>
                  <a:pt x="40376" y="202015"/>
                </a:lnTo>
                <a:lnTo>
                  <a:pt x="43428" y="206085"/>
                </a:lnTo>
                <a:lnTo>
                  <a:pt x="46732" y="210068"/>
                </a:lnTo>
                <a:lnTo>
                  <a:pt x="50205" y="213993"/>
                </a:lnTo>
                <a:lnTo>
                  <a:pt x="53790" y="216610"/>
                </a:lnTo>
                <a:lnTo>
                  <a:pt x="57450" y="218354"/>
                </a:lnTo>
                <a:lnTo>
                  <a:pt x="61161" y="219517"/>
                </a:lnTo>
                <a:lnTo>
                  <a:pt x="64904" y="221563"/>
                </a:lnTo>
                <a:lnTo>
                  <a:pt x="68669" y="224196"/>
                </a:lnTo>
                <a:lnTo>
                  <a:pt x="72449" y="227222"/>
                </a:lnTo>
                <a:lnTo>
                  <a:pt x="76240" y="229239"/>
                </a:lnTo>
                <a:lnTo>
                  <a:pt x="80037" y="230584"/>
                </a:lnTo>
                <a:lnTo>
                  <a:pt x="83838" y="231480"/>
                </a:lnTo>
                <a:lnTo>
                  <a:pt x="87642" y="232078"/>
                </a:lnTo>
                <a:lnTo>
                  <a:pt x="91448" y="232477"/>
                </a:lnTo>
                <a:lnTo>
                  <a:pt x="95255" y="232742"/>
                </a:lnTo>
                <a:lnTo>
                  <a:pt x="99064" y="232919"/>
                </a:lnTo>
                <a:lnTo>
                  <a:pt x="106682" y="233116"/>
                </a:lnTo>
                <a:lnTo>
                  <a:pt x="118111" y="233227"/>
                </a:lnTo>
                <a:lnTo>
                  <a:pt x="121921" y="231972"/>
                </a:lnTo>
                <a:lnTo>
                  <a:pt x="125730" y="229866"/>
                </a:lnTo>
                <a:lnTo>
                  <a:pt x="129540" y="227192"/>
                </a:lnTo>
                <a:lnTo>
                  <a:pt x="135891" y="224139"/>
                </a:lnTo>
                <a:lnTo>
                  <a:pt x="143934" y="220834"/>
                </a:lnTo>
                <a:lnTo>
                  <a:pt x="153106" y="217360"/>
                </a:lnTo>
                <a:lnTo>
                  <a:pt x="164301" y="212505"/>
                </a:lnTo>
                <a:lnTo>
                  <a:pt x="190286" y="200336"/>
                </a:lnTo>
                <a:lnTo>
                  <a:pt x="200518" y="194805"/>
                </a:lnTo>
                <a:lnTo>
                  <a:pt x="208608" y="189848"/>
                </a:lnTo>
                <a:lnTo>
                  <a:pt x="228600" y="1761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34"/>
          <p:cNvSpPr/>
          <p:nvPr/>
        </p:nvSpPr>
        <p:spPr>
          <a:xfrm>
            <a:off x="8242468" y="2046154"/>
            <a:ext cx="133243" cy="238893"/>
          </a:xfrm>
          <a:custGeom>
            <a:avLst/>
            <a:gdLst/>
            <a:ahLst/>
            <a:cxnLst/>
            <a:rect l="0" t="0" r="0" b="0"/>
            <a:pathLst>
              <a:path w="133243" h="238893">
                <a:moveTo>
                  <a:pt x="101432" y="11246"/>
                </a:moveTo>
                <a:lnTo>
                  <a:pt x="83228" y="17313"/>
                </a:lnTo>
                <a:lnTo>
                  <a:pt x="76596" y="20371"/>
                </a:lnTo>
                <a:lnTo>
                  <a:pt x="70905" y="23679"/>
                </a:lnTo>
                <a:lnTo>
                  <a:pt x="65841" y="27154"/>
                </a:lnTo>
                <a:lnTo>
                  <a:pt x="58654" y="39631"/>
                </a:lnTo>
                <a:lnTo>
                  <a:pt x="50053" y="58109"/>
                </a:lnTo>
                <a:lnTo>
                  <a:pt x="40510" y="80588"/>
                </a:lnTo>
                <a:lnTo>
                  <a:pt x="23132" y="119111"/>
                </a:lnTo>
                <a:lnTo>
                  <a:pt x="14941" y="136496"/>
                </a:lnTo>
                <a:lnTo>
                  <a:pt x="9481" y="151896"/>
                </a:lnTo>
                <a:lnTo>
                  <a:pt x="5842" y="165972"/>
                </a:lnTo>
                <a:lnTo>
                  <a:pt x="3415" y="179167"/>
                </a:lnTo>
                <a:lnTo>
                  <a:pt x="1797" y="190503"/>
                </a:lnTo>
                <a:lnTo>
                  <a:pt x="718" y="200600"/>
                </a:lnTo>
                <a:lnTo>
                  <a:pt x="0" y="209872"/>
                </a:lnTo>
                <a:lnTo>
                  <a:pt x="790" y="217323"/>
                </a:lnTo>
                <a:lnTo>
                  <a:pt x="2587" y="223561"/>
                </a:lnTo>
                <a:lnTo>
                  <a:pt x="8529" y="236629"/>
                </a:lnTo>
                <a:lnTo>
                  <a:pt x="10287" y="237701"/>
                </a:lnTo>
                <a:lnTo>
                  <a:pt x="12728" y="238416"/>
                </a:lnTo>
                <a:lnTo>
                  <a:pt x="15626" y="238892"/>
                </a:lnTo>
                <a:lnTo>
                  <a:pt x="18827" y="237940"/>
                </a:lnTo>
                <a:lnTo>
                  <a:pt x="22232" y="236035"/>
                </a:lnTo>
                <a:lnTo>
                  <a:pt x="25773" y="233495"/>
                </a:lnTo>
                <a:lnTo>
                  <a:pt x="29402" y="230532"/>
                </a:lnTo>
                <a:lnTo>
                  <a:pt x="33092" y="227287"/>
                </a:lnTo>
                <a:lnTo>
                  <a:pt x="36821" y="223853"/>
                </a:lnTo>
                <a:lnTo>
                  <a:pt x="44353" y="216651"/>
                </a:lnTo>
                <a:lnTo>
                  <a:pt x="48139" y="212952"/>
                </a:lnTo>
                <a:lnTo>
                  <a:pt x="54473" y="205407"/>
                </a:lnTo>
                <a:lnTo>
                  <a:pt x="71671" y="183476"/>
                </a:lnTo>
                <a:lnTo>
                  <a:pt x="80321" y="170516"/>
                </a:lnTo>
                <a:lnTo>
                  <a:pt x="88628" y="156796"/>
                </a:lnTo>
                <a:lnTo>
                  <a:pt x="96705" y="142569"/>
                </a:lnTo>
                <a:lnTo>
                  <a:pt x="103361" y="131814"/>
                </a:lnTo>
                <a:lnTo>
                  <a:pt x="109067" y="123375"/>
                </a:lnTo>
                <a:lnTo>
                  <a:pt x="114142" y="116478"/>
                </a:lnTo>
                <a:lnTo>
                  <a:pt x="118796" y="106801"/>
                </a:lnTo>
                <a:lnTo>
                  <a:pt x="123167" y="95269"/>
                </a:lnTo>
                <a:lnTo>
                  <a:pt x="127352" y="82501"/>
                </a:lnTo>
                <a:lnTo>
                  <a:pt x="130141" y="72719"/>
                </a:lnTo>
                <a:lnTo>
                  <a:pt x="132002" y="64928"/>
                </a:lnTo>
                <a:lnTo>
                  <a:pt x="133242" y="58464"/>
                </a:lnTo>
                <a:lnTo>
                  <a:pt x="132799" y="50344"/>
                </a:lnTo>
                <a:lnTo>
                  <a:pt x="131233" y="41121"/>
                </a:lnTo>
                <a:lnTo>
                  <a:pt x="125663" y="17147"/>
                </a:lnTo>
                <a:lnTo>
                  <a:pt x="121514" y="10482"/>
                </a:lnTo>
                <a:lnTo>
                  <a:pt x="118630" y="6926"/>
                </a:lnTo>
                <a:lnTo>
                  <a:pt x="115437" y="4556"/>
                </a:lnTo>
                <a:lnTo>
                  <a:pt x="112039" y="2976"/>
                </a:lnTo>
                <a:lnTo>
                  <a:pt x="108502" y="1922"/>
                </a:lnTo>
                <a:lnTo>
                  <a:pt x="104875" y="1220"/>
                </a:lnTo>
                <a:lnTo>
                  <a:pt x="101188" y="752"/>
                </a:lnTo>
                <a:lnTo>
                  <a:pt x="97459" y="440"/>
                </a:lnTo>
                <a:lnTo>
                  <a:pt x="93703" y="232"/>
                </a:lnTo>
                <a:lnTo>
                  <a:pt x="86143" y="0"/>
                </a:lnTo>
                <a:lnTo>
                  <a:pt x="82350" y="1209"/>
                </a:lnTo>
                <a:lnTo>
                  <a:pt x="78551" y="3284"/>
                </a:lnTo>
                <a:lnTo>
                  <a:pt x="67141" y="112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35"/>
          <p:cNvSpPr/>
          <p:nvPr/>
        </p:nvSpPr>
        <p:spPr>
          <a:xfrm>
            <a:off x="8412525" y="2057400"/>
            <a:ext cx="79966" cy="237821"/>
          </a:xfrm>
          <a:custGeom>
            <a:avLst/>
            <a:gdLst/>
            <a:ahLst/>
            <a:cxnLst/>
            <a:rect l="0" t="0" r="0" b="0"/>
            <a:pathLst>
              <a:path w="79966" h="237821">
                <a:moveTo>
                  <a:pt x="11384" y="34289"/>
                </a:moveTo>
                <a:lnTo>
                  <a:pt x="11384" y="46425"/>
                </a:lnTo>
                <a:lnTo>
                  <a:pt x="12655" y="55080"/>
                </a:lnTo>
                <a:lnTo>
                  <a:pt x="14772" y="65930"/>
                </a:lnTo>
                <a:lnTo>
                  <a:pt x="27293" y="125912"/>
                </a:lnTo>
                <a:lnTo>
                  <a:pt x="28341" y="141091"/>
                </a:lnTo>
                <a:lnTo>
                  <a:pt x="27769" y="155020"/>
                </a:lnTo>
                <a:lnTo>
                  <a:pt x="26117" y="168117"/>
                </a:lnTo>
                <a:lnTo>
                  <a:pt x="25016" y="180658"/>
                </a:lnTo>
                <a:lnTo>
                  <a:pt x="24282" y="192828"/>
                </a:lnTo>
                <a:lnTo>
                  <a:pt x="23104" y="221533"/>
                </a:lnTo>
                <a:lnTo>
                  <a:pt x="21738" y="225159"/>
                </a:lnTo>
                <a:lnTo>
                  <a:pt x="19557" y="228846"/>
                </a:lnTo>
                <a:lnTo>
                  <a:pt x="12999" y="237820"/>
                </a:lnTo>
                <a:lnTo>
                  <a:pt x="11191" y="237287"/>
                </a:lnTo>
                <a:lnTo>
                  <a:pt x="8716" y="235661"/>
                </a:lnTo>
                <a:lnTo>
                  <a:pt x="5795" y="233307"/>
                </a:lnTo>
                <a:lnTo>
                  <a:pt x="3848" y="230468"/>
                </a:lnTo>
                <a:lnTo>
                  <a:pt x="1685" y="223927"/>
                </a:lnTo>
                <a:lnTo>
                  <a:pt x="1108" y="217864"/>
                </a:lnTo>
                <a:lnTo>
                  <a:pt x="724" y="210013"/>
                </a:lnTo>
                <a:lnTo>
                  <a:pt x="296" y="192399"/>
                </a:lnTo>
                <a:lnTo>
                  <a:pt x="0" y="134446"/>
                </a:lnTo>
                <a:lnTo>
                  <a:pt x="1255" y="120111"/>
                </a:lnTo>
                <a:lnTo>
                  <a:pt x="3361" y="106744"/>
                </a:lnTo>
                <a:lnTo>
                  <a:pt x="6036" y="94022"/>
                </a:lnTo>
                <a:lnTo>
                  <a:pt x="9088" y="81731"/>
                </a:lnTo>
                <a:lnTo>
                  <a:pt x="12394" y="69727"/>
                </a:lnTo>
                <a:lnTo>
                  <a:pt x="15867" y="57915"/>
                </a:lnTo>
                <a:lnTo>
                  <a:pt x="19453" y="50040"/>
                </a:lnTo>
                <a:lnTo>
                  <a:pt x="23114" y="44790"/>
                </a:lnTo>
                <a:lnTo>
                  <a:pt x="26824" y="41289"/>
                </a:lnTo>
                <a:lnTo>
                  <a:pt x="44182" y="24228"/>
                </a:lnTo>
                <a:lnTo>
                  <a:pt x="49759" y="19962"/>
                </a:lnTo>
                <a:lnTo>
                  <a:pt x="54748" y="17118"/>
                </a:lnTo>
                <a:lnTo>
                  <a:pt x="59343" y="15222"/>
                </a:lnTo>
                <a:lnTo>
                  <a:pt x="63677" y="12688"/>
                </a:lnTo>
                <a:lnTo>
                  <a:pt x="67836" y="9728"/>
                </a:lnTo>
                <a:lnTo>
                  <a:pt x="799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6"/>
          <p:cNvSpPr/>
          <p:nvPr/>
        </p:nvSpPr>
        <p:spPr>
          <a:xfrm>
            <a:off x="8583929" y="2068917"/>
            <a:ext cx="136521" cy="228513"/>
          </a:xfrm>
          <a:custGeom>
            <a:avLst/>
            <a:gdLst/>
            <a:ahLst/>
            <a:cxnLst/>
            <a:rect l="0" t="0" r="0" b="0"/>
            <a:pathLst>
              <a:path w="136521" h="228513">
                <a:moveTo>
                  <a:pt x="0" y="102783"/>
                </a:moveTo>
                <a:lnTo>
                  <a:pt x="0" y="114918"/>
                </a:lnTo>
                <a:lnTo>
                  <a:pt x="1271" y="118493"/>
                </a:lnTo>
                <a:lnTo>
                  <a:pt x="3387" y="120876"/>
                </a:lnTo>
                <a:lnTo>
                  <a:pt x="6069" y="122465"/>
                </a:lnTo>
                <a:lnTo>
                  <a:pt x="10396" y="122254"/>
                </a:lnTo>
                <a:lnTo>
                  <a:pt x="15821" y="120844"/>
                </a:lnTo>
                <a:lnTo>
                  <a:pt x="21977" y="118633"/>
                </a:lnTo>
                <a:lnTo>
                  <a:pt x="27352" y="117160"/>
                </a:lnTo>
                <a:lnTo>
                  <a:pt x="32204" y="116177"/>
                </a:lnTo>
                <a:lnTo>
                  <a:pt x="36710" y="115522"/>
                </a:lnTo>
                <a:lnTo>
                  <a:pt x="42254" y="112546"/>
                </a:lnTo>
                <a:lnTo>
                  <a:pt x="48489" y="108021"/>
                </a:lnTo>
                <a:lnTo>
                  <a:pt x="55187" y="102465"/>
                </a:lnTo>
                <a:lnTo>
                  <a:pt x="60921" y="97491"/>
                </a:lnTo>
                <a:lnTo>
                  <a:pt x="66015" y="92905"/>
                </a:lnTo>
                <a:lnTo>
                  <a:pt x="75060" y="84422"/>
                </a:lnTo>
                <a:lnTo>
                  <a:pt x="83314" y="76419"/>
                </a:lnTo>
                <a:lnTo>
                  <a:pt x="88563" y="72507"/>
                </a:lnTo>
                <a:lnTo>
                  <a:pt x="94602" y="68629"/>
                </a:lnTo>
                <a:lnTo>
                  <a:pt x="101168" y="64773"/>
                </a:lnTo>
                <a:lnTo>
                  <a:pt x="105546" y="60933"/>
                </a:lnTo>
                <a:lnTo>
                  <a:pt x="108464" y="57103"/>
                </a:lnTo>
                <a:lnTo>
                  <a:pt x="110410" y="53279"/>
                </a:lnTo>
                <a:lnTo>
                  <a:pt x="112976" y="49461"/>
                </a:lnTo>
                <a:lnTo>
                  <a:pt x="115958" y="45645"/>
                </a:lnTo>
                <a:lnTo>
                  <a:pt x="119215" y="41830"/>
                </a:lnTo>
                <a:lnTo>
                  <a:pt x="122658" y="38018"/>
                </a:lnTo>
                <a:lnTo>
                  <a:pt x="135000" y="25031"/>
                </a:lnTo>
                <a:lnTo>
                  <a:pt x="135720" y="21738"/>
                </a:lnTo>
                <a:lnTo>
                  <a:pt x="136200" y="17003"/>
                </a:lnTo>
                <a:lnTo>
                  <a:pt x="136520" y="11306"/>
                </a:lnTo>
                <a:lnTo>
                  <a:pt x="135464" y="7508"/>
                </a:lnTo>
                <a:lnTo>
                  <a:pt x="133490" y="4976"/>
                </a:lnTo>
                <a:lnTo>
                  <a:pt x="127263" y="913"/>
                </a:lnTo>
                <a:lnTo>
                  <a:pt x="123025" y="357"/>
                </a:lnTo>
                <a:lnTo>
                  <a:pt x="120117" y="209"/>
                </a:lnTo>
                <a:lnTo>
                  <a:pt x="113499" y="44"/>
                </a:lnTo>
                <a:lnTo>
                  <a:pt x="109956" y="0"/>
                </a:lnTo>
                <a:lnTo>
                  <a:pt x="106325" y="1241"/>
                </a:lnTo>
                <a:lnTo>
                  <a:pt x="102633" y="3338"/>
                </a:lnTo>
                <a:lnTo>
                  <a:pt x="98903" y="6006"/>
                </a:lnTo>
                <a:lnTo>
                  <a:pt x="95145" y="9055"/>
                </a:lnTo>
                <a:lnTo>
                  <a:pt x="91370" y="12358"/>
                </a:lnTo>
                <a:lnTo>
                  <a:pt x="87584" y="15829"/>
                </a:lnTo>
                <a:lnTo>
                  <a:pt x="79990" y="23073"/>
                </a:lnTo>
                <a:lnTo>
                  <a:pt x="64767" y="38072"/>
                </a:lnTo>
                <a:lnTo>
                  <a:pt x="60958" y="43132"/>
                </a:lnTo>
                <a:lnTo>
                  <a:pt x="57149" y="49046"/>
                </a:lnTo>
                <a:lnTo>
                  <a:pt x="53339" y="55528"/>
                </a:lnTo>
                <a:lnTo>
                  <a:pt x="49530" y="61119"/>
                </a:lnTo>
                <a:lnTo>
                  <a:pt x="45720" y="66117"/>
                </a:lnTo>
                <a:lnTo>
                  <a:pt x="41910" y="70719"/>
                </a:lnTo>
                <a:lnTo>
                  <a:pt x="38100" y="76327"/>
                </a:lnTo>
                <a:lnTo>
                  <a:pt x="34290" y="82605"/>
                </a:lnTo>
                <a:lnTo>
                  <a:pt x="30480" y="89331"/>
                </a:lnTo>
                <a:lnTo>
                  <a:pt x="22861" y="103577"/>
                </a:lnTo>
                <a:lnTo>
                  <a:pt x="19051" y="110933"/>
                </a:lnTo>
                <a:lnTo>
                  <a:pt x="16511" y="117106"/>
                </a:lnTo>
                <a:lnTo>
                  <a:pt x="14818" y="122491"/>
                </a:lnTo>
                <a:lnTo>
                  <a:pt x="13688" y="127352"/>
                </a:lnTo>
                <a:lnTo>
                  <a:pt x="11665" y="133132"/>
                </a:lnTo>
                <a:lnTo>
                  <a:pt x="9048" y="139525"/>
                </a:lnTo>
                <a:lnTo>
                  <a:pt x="6031" y="146328"/>
                </a:lnTo>
                <a:lnTo>
                  <a:pt x="4021" y="152133"/>
                </a:lnTo>
                <a:lnTo>
                  <a:pt x="2681" y="157273"/>
                </a:lnTo>
                <a:lnTo>
                  <a:pt x="1788" y="161969"/>
                </a:lnTo>
                <a:lnTo>
                  <a:pt x="2462" y="167640"/>
                </a:lnTo>
                <a:lnTo>
                  <a:pt x="4181" y="173961"/>
                </a:lnTo>
                <a:lnTo>
                  <a:pt x="6598" y="180715"/>
                </a:lnTo>
                <a:lnTo>
                  <a:pt x="8209" y="186487"/>
                </a:lnTo>
                <a:lnTo>
                  <a:pt x="9282" y="191606"/>
                </a:lnTo>
                <a:lnTo>
                  <a:pt x="9998" y="196288"/>
                </a:lnTo>
                <a:lnTo>
                  <a:pt x="11746" y="200680"/>
                </a:lnTo>
                <a:lnTo>
                  <a:pt x="14181" y="204877"/>
                </a:lnTo>
                <a:lnTo>
                  <a:pt x="17074" y="208946"/>
                </a:lnTo>
                <a:lnTo>
                  <a:pt x="20273" y="212928"/>
                </a:lnTo>
                <a:lnTo>
                  <a:pt x="23675" y="216853"/>
                </a:lnTo>
                <a:lnTo>
                  <a:pt x="27214" y="220739"/>
                </a:lnTo>
                <a:lnTo>
                  <a:pt x="30842" y="223330"/>
                </a:lnTo>
                <a:lnTo>
                  <a:pt x="34532" y="225058"/>
                </a:lnTo>
                <a:lnTo>
                  <a:pt x="38261" y="226209"/>
                </a:lnTo>
                <a:lnTo>
                  <a:pt x="42018" y="226977"/>
                </a:lnTo>
                <a:lnTo>
                  <a:pt x="45793" y="227489"/>
                </a:lnTo>
                <a:lnTo>
                  <a:pt x="49578" y="227830"/>
                </a:lnTo>
                <a:lnTo>
                  <a:pt x="54642" y="228058"/>
                </a:lnTo>
                <a:lnTo>
                  <a:pt x="72635" y="228378"/>
                </a:lnTo>
                <a:lnTo>
                  <a:pt x="91440" y="2285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7"/>
          <p:cNvSpPr/>
          <p:nvPr/>
        </p:nvSpPr>
        <p:spPr>
          <a:xfrm>
            <a:off x="8767009" y="2068829"/>
            <a:ext cx="146461" cy="239828"/>
          </a:xfrm>
          <a:custGeom>
            <a:avLst/>
            <a:gdLst/>
            <a:ahLst/>
            <a:cxnLst/>
            <a:rect l="0" t="0" r="0" b="0"/>
            <a:pathLst>
              <a:path w="146461" h="239828">
                <a:moveTo>
                  <a:pt x="91241" y="0"/>
                </a:moveTo>
                <a:lnTo>
                  <a:pt x="79105" y="12136"/>
                </a:lnTo>
                <a:lnTo>
                  <a:pt x="75530" y="16981"/>
                </a:lnTo>
                <a:lnTo>
                  <a:pt x="73146" y="21481"/>
                </a:lnTo>
                <a:lnTo>
                  <a:pt x="71558" y="25751"/>
                </a:lnTo>
                <a:lnTo>
                  <a:pt x="69229" y="29867"/>
                </a:lnTo>
                <a:lnTo>
                  <a:pt x="66406" y="33882"/>
                </a:lnTo>
                <a:lnTo>
                  <a:pt x="63254" y="37828"/>
                </a:lnTo>
                <a:lnTo>
                  <a:pt x="59883" y="42999"/>
                </a:lnTo>
                <a:lnTo>
                  <a:pt x="56366" y="48986"/>
                </a:lnTo>
                <a:lnTo>
                  <a:pt x="52751" y="55517"/>
                </a:lnTo>
                <a:lnTo>
                  <a:pt x="45347" y="69548"/>
                </a:lnTo>
                <a:lnTo>
                  <a:pt x="7418" y="144797"/>
                </a:lnTo>
                <a:lnTo>
                  <a:pt x="4878" y="152411"/>
                </a:lnTo>
                <a:lnTo>
                  <a:pt x="3186" y="160028"/>
                </a:lnTo>
                <a:lnTo>
                  <a:pt x="2058" y="167645"/>
                </a:lnTo>
                <a:lnTo>
                  <a:pt x="1305" y="175264"/>
                </a:lnTo>
                <a:lnTo>
                  <a:pt x="803" y="182883"/>
                </a:lnTo>
                <a:lnTo>
                  <a:pt x="246" y="196851"/>
                </a:lnTo>
                <a:lnTo>
                  <a:pt x="0" y="207293"/>
                </a:lnTo>
                <a:lnTo>
                  <a:pt x="1203" y="211856"/>
                </a:lnTo>
                <a:lnTo>
                  <a:pt x="3275" y="216167"/>
                </a:lnTo>
                <a:lnTo>
                  <a:pt x="5927" y="220312"/>
                </a:lnTo>
                <a:lnTo>
                  <a:pt x="8965" y="224344"/>
                </a:lnTo>
                <a:lnTo>
                  <a:pt x="12260" y="228303"/>
                </a:lnTo>
                <a:lnTo>
                  <a:pt x="20607" y="237714"/>
                </a:lnTo>
                <a:lnTo>
                  <a:pt x="22561" y="238486"/>
                </a:lnTo>
                <a:lnTo>
                  <a:pt x="25134" y="239001"/>
                </a:lnTo>
                <a:lnTo>
                  <a:pt x="28120" y="239344"/>
                </a:lnTo>
                <a:lnTo>
                  <a:pt x="31380" y="239573"/>
                </a:lnTo>
                <a:lnTo>
                  <a:pt x="34824" y="239725"/>
                </a:lnTo>
                <a:lnTo>
                  <a:pt x="38389" y="239827"/>
                </a:lnTo>
                <a:lnTo>
                  <a:pt x="42037" y="238625"/>
                </a:lnTo>
                <a:lnTo>
                  <a:pt x="45737" y="236553"/>
                </a:lnTo>
                <a:lnTo>
                  <a:pt x="49476" y="233902"/>
                </a:lnTo>
                <a:lnTo>
                  <a:pt x="53237" y="230865"/>
                </a:lnTo>
                <a:lnTo>
                  <a:pt x="57015" y="227570"/>
                </a:lnTo>
                <a:lnTo>
                  <a:pt x="60804" y="224104"/>
                </a:lnTo>
                <a:lnTo>
                  <a:pt x="65869" y="220523"/>
                </a:lnTo>
                <a:lnTo>
                  <a:pt x="71786" y="216865"/>
                </a:lnTo>
                <a:lnTo>
                  <a:pt x="78271" y="213157"/>
                </a:lnTo>
                <a:lnTo>
                  <a:pt x="83864" y="209415"/>
                </a:lnTo>
                <a:lnTo>
                  <a:pt x="88863" y="205650"/>
                </a:lnTo>
                <a:lnTo>
                  <a:pt x="93465" y="201870"/>
                </a:lnTo>
                <a:lnTo>
                  <a:pt x="97804" y="198080"/>
                </a:lnTo>
                <a:lnTo>
                  <a:pt x="101965" y="194284"/>
                </a:lnTo>
                <a:lnTo>
                  <a:pt x="106011" y="190483"/>
                </a:lnTo>
                <a:lnTo>
                  <a:pt x="111247" y="184139"/>
                </a:lnTo>
                <a:lnTo>
                  <a:pt x="117278" y="176099"/>
                </a:lnTo>
                <a:lnTo>
                  <a:pt x="123839" y="166930"/>
                </a:lnTo>
                <a:lnTo>
                  <a:pt x="128213" y="159546"/>
                </a:lnTo>
                <a:lnTo>
                  <a:pt x="131129" y="153355"/>
                </a:lnTo>
                <a:lnTo>
                  <a:pt x="135639" y="140548"/>
                </a:lnTo>
                <a:lnTo>
                  <a:pt x="141877" y="122156"/>
                </a:lnTo>
                <a:lnTo>
                  <a:pt x="144047" y="113188"/>
                </a:lnTo>
                <a:lnTo>
                  <a:pt x="145495" y="104668"/>
                </a:lnTo>
                <a:lnTo>
                  <a:pt x="146460" y="96449"/>
                </a:lnTo>
                <a:lnTo>
                  <a:pt x="145833" y="89700"/>
                </a:lnTo>
                <a:lnTo>
                  <a:pt x="144146" y="83930"/>
                </a:lnTo>
                <a:lnTo>
                  <a:pt x="141751" y="78813"/>
                </a:lnTo>
                <a:lnTo>
                  <a:pt x="138884" y="74132"/>
                </a:lnTo>
                <a:lnTo>
                  <a:pt x="135703" y="69742"/>
                </a:lnTo>
                <a:lnTo>
                  <a:pt x="127541" y="59638"/>
                </a:lnTo>
                <a:lnTo>
                  <a:pt x="123037" y="54869"/>
                </a:lnTo>
                <a:lnTo>
                  <a:pt x="120058" y="51820"/>
                </a:lnTo>
                <a:lnTo>
                  <a:pt x="115532" y="49787"/>
                </a:lnTo>
                <a:lnTo>
                  <a:pt x="109975" y="48431"/>
                </a:lnTo>
                <a:lnTo>
                  <a:pt x="103730" y="47528"/>
                </a:lnTo>
                <a:lnTo>
                  <a:pt x="97026" y="46925"/>
                </a:lnTo>
                <a:lnTo>
                  <a:pt x="90018" y="46524"/>
                </a:lnTo>
                <a:lnTo>
                  <a:pt x="68381" y="45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8"/>
          <p:cNvSpPr/>
          <p:nvPr/>
        </p:nvSpPr>
        <p:spPr>
          <a:xfrm>
            <a:off x="8926829" y="2034539"/>
            <a:ext cx="114301" cy="285751"/>
          </a:xfrm>
          <a:custGeom>
            <a:avLst/>
            <a:gdLst/>
            <a:ahLst/>
            <a:cxnLst/>
            <a:rect l="0" t="0" r="0" b="0"/>
            <a:pathLst>
              <a:path w="114301" h="285751">
                <a:moveTo>
                  <a:pt x="114300" y="0"/>
                </a:moveTo>
                <a:lnTo>
                  <a:pt x="88550" y="25751"/>
                </a:lnTo>
                <a:lnTo>
                  <a:pt x="83164" y="32407"/>
                </a:lnTo>
                <a:lnTo>
                  <a:pt x="77033" y="40655"/>
                </a:lnTo>
                <a:lnTo>
                  <a:pt x="70405" y="49963"/>
                </a:lnTo>
                <a:lnTo>
                  <a:pt x="64717" y="58709"/>
                </a:lnTo>
                <a:lnTo>
                  <a:pt x="59655" y="67080"/>
                </a:lnTo>
                <a:lnTo>
                  <a:pt x="55010" y="75200"/>
                </a:lnTo>
                <a:lnTo>
                  <a:pt x="50643" y="81883"/>
                </a:lnTo>
                <a:lnTo>
                  <a:pt x="46462" y="87609"/>
                </a:lnTo>
                <a:lnTo>
                  <a:pt x="42405" y="92696"/>
                </a:lnTo>
                <a:lnTo>
                  <a:pt x="38430" y="97358"/>
                </a:lnTo>
                <a:lnTo>
                  <a:pt x="34510" y="101735"/>
                </a:lnTo>
                <a:lnTo>
                  <a:pt x="30627" y="105924"/>
                </a:lnTo>
                <a:lnTo>
                  <a:pt x="28038" y="109986"/>
                </a:lnTo>
                <a:lnTo>
                  <a:pt x="25162" y="117886"/>
                </a:lnTo>
                <a:lnTo>
                  <a:pt x="23883" y="125631"/>
                </a:lnTo>
                <a:lnTo>
                  <a:pt x="23543" y="129474"/>
                </a:lnTo>
                <a:lnTo>
                  <a:pt x="24585" y="133306"/>
                </a:lnTo>
                <a:lnTo>
                  <a:pt x="26550" y="137131"/>
                </a:lnTo>
                <a:lnTo>
                  <a:pt x="29130" y="140951"/>
                </a:lnTo>
                <a:lnTo>
                  <a:pt x="31997" y="148582"/>
                </a:lnTo>
                <a:lnTo>
                  <a:pt x="32762" y="152395"/>
                </a:lnTo>
                <a:lnTo>
                  <a:pt x="35811" y="156207"/>
                </a:lnTo>
                <a:lnTo>
                  <a:pt x="40384" y="160018"/>
                </a:lnTo>
                <a:lnTo>
                  <a:pt x="45973" y="163829"/>
                </a:lnTo>
                <a:lnTo>
                  <a:pt x="54779" y="168909"/>
                </a:lnTo>
                <a:lnTo>
                  <a:pt x="78109" y="181328"/>
                </a:lnTo>
                <a:lnTo>
                  <a:pt x="86363" y="186925"/>
                </a:lnTo>
                <a:lnTo>
                  <a:pt x="91866" y="191927"/>
                </a:lnTo>
                <a:lnTo>
                  <a:pt x="95534" y="196531"/>
                </a:lnTo>
                <a:lnTo>
                  <a:pt x="99250" y="200871"/>
                </a:lnTo>
                <a:lnTo>
                  <a:pt x="102997" y="205034"/>
                </a:lnTo>
                <a:lnTo>
                  <a:pt x="112068" y="214773"/>
                </a:lnTo>
                <a:lnTo>
                  <a:pt x="112812" y="216842"/>
                </a:lnTo>
                <a:lnTo>
                  <a:pt x="113639" y="222528"/>
                </a:lnTo>
                <a:lnTo>
                  <a:pt x="112590" y="227092"/>
                </a:lnTo>
                <a:lnTo>
                  <a:pt x="110620" y="232675"/>
                </a:lnTo>
                <a:lnTo>
                  <a:pt x="108037" y="238937"/>
                </a:lnTo>
                <a:lnTo>
                  <a:pt x="105045" y="244381"/>
                </a:lnTo>
                <a:lnTo>
                  <a:pt x="101780" y="249281"/>
                </a:lnTo>
                <a:lnTo>
                  <a:pt x="98334" y="253818"/>
                </a:lnTo>
                <a:lnTo>
                  <a:pt x="94766" y="258112"/>
                </a:lnTo>
                <a:lnTo>
                  <a:pt x="91118" y="262245"/>
                </a:lnTo>
                <a:lnTo>
                  <a:pt x="87415" y="266270"/>
                </a:lnTo>
                <a:lnTo>
                  <a:pt x="82407" y="270224"/>
                </a:lnTo>
                <a:lnTo>
                  <a:pt x="76528" y="274129"/>
                </a:lnTo>
                <a:lnTo>
                  <a:pt x="70069" y="278003"/>
                </a:lnTo>
                <a:lnTo>
                  <a:pt x="64493" y="280585"/>
                </a:lnTo>
                <a:lnTo>
                  <a:pt x="59506" y="282307"/>
                </a:lnTo>
                <a:lnTo>
                  <a:pt x="54911" y="283455"/>
                </a:lnTo>
                <a:lnTo>
                  <a:pt x="48037" y="284220"/>
                </a:lnTo>
                <a:lnTo>
                  <a:pt x="39645" y="284730"/>
                </a:lnTo>
                <a:lnTo>
                  <a:pt x="17004" y="28554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9"/>
          <p:cNvSpPr/>
          <p:nvPr/>
        </p:nvSpPr>
        <p:spPr>
          <a:xfrm>
            <a:off x="9132569" y="225170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40"/>
          <p:cNvSpPr/>
          <p:nvPr/>
        </p:nvSpPr>
        <p:spPr>
          <a:xfrm>
            <a:off x="5292090" y="1784240"/>
            <a:ext cx="3793022" cy="77109"/>
          </a:xfrm>
          <a:custGeom>
            <a:avLst/>
            <a:gdLst/>
            <a:ahLst/>
            <a:cxnLst/>
            <a:rect l="0" t="0" r="0" b="0"/>
            <a:pathLst>
              <a:path w="3793022" h="77109">
                <a:moveTo>
                  <a:pt x="0" y="33129"/>
                </a:moveTo>
                <a:lnTo>
                  <a:pt x="6067" y="39197"/>
                </a:lnTo>
                <a:lnTo>
                  <a:pt x="9125" y="40985"/>
                </a:lnTo>
                <a:lnTo>
                  <a:pt x="15908" y="42971"/>
                </a:lnTo>
                <a:lnTo>
                  <a:pt x="19495" y="44770"/>
                </a:lnTo>
                <a:lnTo>
                  <a:pt x="23157" y="47240"/>
                </a:lnTo>
                <a:lnTo>
                  <a:pt x="26867" y="50156"/>
                </a:lnTo>
                <a:lnTo>
                  <a:pt x="30612" y="52101"/>
                </a:lnTo>
                <a:lnTo>
                  <a:pt x="38158" y="54261"/>
                </a:lnTo>
                <a:lnTo>
                  <a:pt x="41949" y="56107"/>
                </a:lnTo>
                <a:lnTo>
                  <a:pt x="45746" y="58608"/>
                </a:lnTo>
                <a:lnTo>
                  <a:pt x="49547" y="61545"/>
                </a:lnTo>
                <a:lnTo>
                  <a:pt x="53351" y="63503"/>
                </a:lnTo>
                <a:lnTo>
                  <a:pt x="60965" y="65679"/>
                </a:lnTo>
                <a:lnTo>
                  <a:pt x="67313" y="67529"/>
                </a:lnTo>
                <a:lnTo>
                  <a:pt x="84527" y="72972"/>
                </a:lnTo>
                <a:lnTo>
                  <a:pt x="91911" y="74931"/>
                </a:lnTo>
                <a:lnTo>
                  <a:pt x="103503" y="77108"/>
                </a:lnTo>
                <a:lnTo>
                  <a:pt x="112182" y="76418"/>
                </a:lnTo>
                <a:lnTo>
                  <a:pt x="123048" y="74689"/>
                </a:lnTo>
                <a:lnTo>
                  <a:pt x="135372" y="72266"/>
                </a:lnTo>
                <a:lnTo>
                  <a:pt x="149938" y="70650"/>
                </a:lnTo>
                <a:lnTo>
                  <a:pt x="196967" y="68377"/>
                </a:lnTo>
                <a:lnTo>
                  <a:pt x="229952" y="66433"/>
                </a:lnTo>
                <a:lnTo>
                  <a:pt x="240931" y="64222"/>
                </a:lnTo>
                <a:lnTo>
                  <a:pt x="252060" y="61478"/>
                </a:lnTo>
                <a:lnTo>
                  <a:pt x="263290" y="58378"/>
                </a:lnTo>
                <a:lnTo>
                  <a:pt x="285928" y="51548"/>
                </a:lnTo>
                <a:lnTo>
                  <a:pt x="297299" y="49218"/>
                </a:lnTo>
                <a:lnTo>
                  <a:pt x="308689" y="47666"/>
                </a:lnTo>
                <a:lnTo>
                  <a:pt x="339537" y="45480"/>
                </a:lnTo>
                <a:lnTo>
                  <a:pt x="359185" y="43698"/>
                </a:lnTo>
                <a:lnTo>
                  <a:pt x="371537" y="41445"/>
                </a:lnTo>
                <a:lnTo>
                  <a:pt x="384851" y="38674"/>
                </a:lnTo>
                <a:lnTo>
                  <a:pt x="394997" y="36825"/>
                </a:lnTo>
                <a:lnTo>
                  <a:pt x="409657" y="34772"/>
                </a:lnTo>
                <a:lnTo>
                  <a:pt x="515721" y="33274"/>
                </a:lnTo>
                <a:lnTo>
                  <a:pt x="938558" y="33131"/>
                </a:lnTo>
                <a:lnTo>
                  <a:pt x="966065" y="31860"/>
                </a:lnTo>
                <a:lnTo>
                  <a:pt x="993293" y="29743"/>
                </a:lnTo>
                <a:lnTo>
                  <a:pt x="1040903" y="25274"/>
                </a:lnTo>
                <a:lnTo>
                  <a:pt x="1070530" y="23289"/>
                </a:lnTo>
                <a:lnTo>
                  <a:pt x="1131828" y="22170"/>
                </a:lnTo>
                <a:lnTo>
                  <a:pt x="1155872" y="20743"/>
                </a:lnTo>
                <a:lnTo>
                  <a:pt x="1180792" y="18522"/>
                </a:lnTo>
                <a:lnTo>
                  <a:pt x="1206294" y="15771"/>
                </a:lnTo>
                <a:lnTo>
                  <a:pt x="1233456" y="13937"/>
                </a:lnTo>
                <a:lnTo>
                  <a:pt x="1290729" y="11900"/>
                </a:lnTo>
                <a:lnTo>
                  <a:pt x="1361890" y="10753"/>
                </a:lnTo>
                <a:lnTo>
                  <a:pt x="1387987" y="9322"/>
                </a:lnTo>
                <a:lnTo>
                  <a:pt x="1447462" y="4345"/>
                </a:lnTo>
                <a:lnTo>
                  <a:pt x="1481865" y="2510"/>
                </a:lnTo>
                <a:lnTo>
                  <a:pt x="1557343" y="471"/>
                </a:lnTo>
                <a:lnTo>
                  <a:pt x="1600838" y="1197"/>
                </a:lnTo>
                <a:lnTo>
                  <a:pt x="1696580" y="5391"/>
                </a:lnTo>
                <a:lnTo>
                  <a:pt x="1795012" y="4714"/>
                </a:lnTo>
                <a:lnTo>
                  <a:pt x="1892523" y="1451"/>
                </a:lnTo>
                <a:lnTo>
                  <a:pt x="1986661" y="0"/>
                </a:lnTo>
                <a:lnTo>
                  <a:pt x="2028021" y="883"/>
                </a:lnTo>
                <a:lnTo>
                  <a:pt x="2065753" y="2742"/>
                </a:lnTo>
                <a:lnTo>
                  <a:pt x="2127152" y="6924"/>
                </a:lnTo>
                <a:lnTo>
                  <a:pt x="2179808" y="9278"/>
                </a:lnTo>
                <a:lnTo>
                  <a:pt x="2284871" y="10182"/>
                </a:lnTo>
                <a:lnTo>
                  <a:pt x="3664395" y="10270"/>
                </a:lnTo>
                <a:lnTo>
                  <a:pt x="3673559" y="11539"/>
                </a:lnTo>
                <a:lnTo>
                  <a:pt x="3683479" y="13656"/>
                </a:lnTo>
                <a:lnTo>
                  <a:pt x="3693903" y="16337"/>
                </a:lnTo>
                <a:lnTo>
                  <a:pt x="3703392" y="18125"/>
                </a:lnTo>
                <a:lnTo>
                  <a:pt x="3720708" y="20111"/>
                </a:lnTo>
                <a:lnTo>
                  <a:pt x="3781558" y="21560"/>
                </a:lnTo>
                <a:lnTo>
                  <a:pt x="3785958" y="20336"/>
                </a:lnTo>
                <a:lnTo>
                  <a:pt x="3788892" y="18251"/>
                </a:lnTo>
                <a:lnTo>
                  <a:pt x="3793021" y="12634"/>
                </a:lnTo>
                <a:lnTo>
                  <a:pt x="3783329" y="102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1"/>
          <p:cNvSpPr/>
          <p:nvPr/>
        </p:nvSpPr>
        <p:spPr>
          <a:xfrm>
            <a:off x="6652259" y="1165859"/>
            <a:ext cx="68582" cy="331471"/>
          </a:xfrm>
          <a:custGeom>
            <a:avLst/>
            <a:gdLst/>
            <a:ahLst/>
            <a:cxnLst/>
            <a:rect l="0" t="0" r="0" b="0"/>
            <a:pathLst>
              <a:path w="68582" h="331471">
                <a:moveTo>
                  <a:pt x="0" y="0"/>
                </a:moveTo>
                <a:lnTo>
                  <a:pt x="0" y="77767"/>
                </a:lnTo>
                <a:lnTo>
                  <a:pt x="1271" y="83595"/>
                </a:lnTo>
                <a:lnTo>
                  <a:pt x="3388" y="88750"/>
                </a:lnTo>
                <a:lnTo>
                  <a:pt x="6068" y="93457"/>
                </a:lnTo>
                <a:lnTo>
                  <a:pt x="7856" y="102945"/>
                </a:lnTo>
                <a:lnTo>
                  <a:pt x="9047" y="115620"/>
                </a:lnTo>
                <a:lnTo>
                  <a:pt x="9842" y="130420"/>
                </a:lnTo>
                <a:lnTo>
                  <a:pt x="11641" y="142827"/>
                </a:lnTo>
                <a:lnTo>
                  <a:pt x="14111" y="153638"/>
                </a:lnTo>
                <a:lnTo>
                  <a:pt x="17027" y="163386"/>
                </a:lnTo>
                <a:lnTo>
                  <a:pt x="18972" y="173694"/>
                </a:lnTo>
                <a:lnTo>
                  <a:pt x="20268" y="184376"/>
                </a:lnTo>
                <a:lnTo>
                  <a:pt x="21132" y="195308"/>
                </a:lnTo>
                <a:lnTo>
                  <a:pt x="22978" y="205135"/>
                </a:lnTo>
                <a:lnTo>
                  <a:pt x="25479" y="214227"/>
                </a:lnTo>
                <a:lnTo>
                  <a:pt x="28416" y="222828"/>
                </a:lnTo>
                <a:lnTo>
                  <a:pt x="30374" y="231102"/>
                </a:lnTo>
                <a:lnTo>
                  <a:pt x="31680" y="239158"/>
                </a:lnTo>
                <a:lnTo>
                  <a:pt x="32550" y="247069"/>
                </a:lnTo>
                <a:lnTo>
                  <a:pt x="34400" y="254883"/>
                </a:lnTo>
                <a:lnTo>
                  <a:pt x="36904" y="262632"/>
                </a:lnTo>
                <a:lnTo>
                  <a:pt x="39843" y="270338"/>
                </a:lnTo>
                <a:lnTo>
                  <a:pt x="43072" y="278016"/>
                </a:lnTo>
                <a:lnTo>
                  <a:pt x="46495" y="285674"/>
                </a:lnTo>
                <a:lnTo>
                  <a:pt x="53685" y="300956"/>
                </a:lnTo>
                <a:lnTo>
                  <a:pt x="68581" y="3314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2"/>
          <p:cNvSpPr/>
          <p:nvPr/>
        </p:nvSpPr>
        <p:spPr>
          <a:xfrm>
            <a:off x="6606540" y="1068715"/>
            <a:ext cx="251301" cy="245736"/>
          </a:xfrm>
          <a:custGeom>
            <a:avLst/>
            <a:gdLst/>
            <a:ahLst/>
            <a:cxnLst/>
            <a:rect l="0" t="0" r="0" b="0"/>
            <a:pathLst>
              <a:path w="251301" h="245736">
                <a:moveTo>
                  <a:pt x="0" y="120004"/>
                </a:moveTo>
                <a:lnTo>
                  <a:pt x="6068" y="107869"/>
                </a:lnTo>
                <a:lnTo>
                  <a:pt x="9125" y="103024"/>
                </a:lnTo>
                <a:lnTo>
                  <a:pt x="12433" y="98524"/>
                </a:lnTo>
                <a:lnTo>
                  <a:pt x="15908" y="94254"/>
                </a:lnTo>
                <a:lnTo>
                  <a:pt x="19495" y="90138"/>
                </a:lnTo>
                <a:lnTo>
                  <a:pt x="23156" y="86123"/>
                </a:lnTo>
                <a:lnTo>
                  <a:pt x="26867" y="82177"/>
                </a:lnTo>
                <a:lnTo>
                  <a:pt x="33152" y="77006"/>
                </a:lnTo>
                <a:lnTo>
                  <a:pt x="41151" y="71019"/>
                </a:lnTo>
                <a:lnTo>
                  <a:pt x="50293" y="64487"/>
                </a:lnTo>
                <a:lnTo>
                  <a:pt x="61470" y="57593"/>
                </a:lnTo>
                <a:lnTo>
                  <a:pt x="73999" y="50457"/>
                </a:lnTo>
                <a:lnTo>
                  <a:pt x="101469" y="35754"/>
                </a:lnTo>
                <a:lnTo>
                  <a:pt x="130610" y="20753"/>
                </a:lnTo>
                <a:lnTo>
                  <a:pt x="142953" y="15737"/>
                </a:lnTo>
                <a:lnTo>
                  <a:pt x="153722" y="12393"/>
                </a:lnTo>
                <a:lnTo>
                  <a:pt x="163442" y="10164"/>
                </a:lnTo>
                <a:lnTo>
                  <a:pt x="173731" y="7407"/>
                </a:lnTo>
                <a:lnTo>
                  <a:pt x="195324" y="958"/>
                </a:lnTo>
                <a:lnTo>
                  <a:pt x="203876" y="0"/>
                </a:lnTo>
                <a:lnTo>
                  <a:pt x="210846" y="632"/>
                </a:lnTo>
                <a:lnTo>
                  <a:pt x="216764" y="2323"/>
                </a:lnTo>
                <a:lnTo>
                  <a:pt x="221980" y="3450"/>
                </a:lnTo>
                <a:lnTo>
                  <a:pt x="226726" y="4201"/>
                </a:lnTo>
                <a:lnTo>
                  <a:pt x="237402" y="5408"/>
                </a:lnTo>
                <a:lnTo>
                  <a:pt x="242248" y="8959"/>
                </a:lnTo>
                <a:lnTo>
                  <a:pt x="245319" y="11684"/>
                </a:lnTo>
                <a:lnTo>
                  <a:pt x="247366" y="14771"/>
                </a:lnTo>
                <a:lnTo>
                  <a:pt x="249640" y="21587"/>
                </a:lnTo>
                <a:lnTo>
                  <a:pt x="250651" y="28850"/>
                </a:lnTo>
                <a:lnTo>
                  <a:pt x="250920" y="32565"/>
                </a:lnTo>
                <a:lnTo>
                  <a:pt x="251100" y="37581"/>
                </a:lnTo>
                <a:lnTo>
                  <a:pt x="251300" y="49929"/>
                </a:lnTo>
                <a:lnTo>
                  <a:pt x="250083" y="58047"/>
                </a:lnTo>
                <a:lnTo>
                  <a:pt x="248002" y="67270"/>
                </a:lnTo>
                <a:lnTo>
                  <a:pt x="245344" y="77228"/>
                </a:lnTo>
                <a:lnTo>
                  <a:pt x="242303" y="85137"/>
                </a:lnTo>
                <a:lnTo>
                  <a:pt x="239005" y="91679"/>
                </a:lnTo>
                <a:lnTo>
                  <a:pt x="235536" y="97311"/>
                </a:lnTo>
                <a:lnTo>
                  <a:pt x="231954" y="103606"/>
                </a:lnTo>
                <a:lnTo>
                  <a:pt x="224587" y="117373"/>
                </a:lnTo>
                <a:lnTo>
                  <a:pt x="220844" y="123330"/>
                </a:lnTo>
                <a:lnTo>
                  <a:pt x="217079" y="128571"/>
                </a:lnTo>
                <a:lnTo>
                  <a:pt x="213300" y="133336"/>
                </a:lnTo>
                <a:lnTo>
                  <a:pt x="206969" y="139052"/>
                </a:lnTo>
                <a:lnTo>
                  <a:pt x="198939" y="145403"/>
                </a:lnTo>
                <a:lnTo>
                  <a:pt x="189776" y="152177"/>
                </a:lnTo>
                <a:lnTo>
                  <a:pt x="182397" y="159233"/>
                </a:lnTo>
                <a:lnTo>
                  <a:pt x="176208" y="166477"/>
                </a:lnTo>
                <a:lnTo>
                  <a:pt x="170812" y="173846"/>
                </a:lnTo>
                <a:lnTo>
                  <a:pt x="165945" y="178759"/>
                </a:lnTo>
                <a:lnTo>
                  <a:pt x="161429" y="182034"/>
                </a:lnTo>
                <a:lnTo>
                  <a:pt x="157150" y="184217"/>
                </a:lnTo>
                <a:lnTo>
                  <a:pt x="149216" y="189483"/>
                </a:lnTo>
                <a:lnTo>
                  <a:pt x="126855" y="205494"/>
                </a:lnTo>
                <a:lnTo>
                  <a:pt x="117589" y="212557"/>
                </a:lnTo>
                <a:lnTo>
                  <a:pt x="110143" y="218536"/>
                </a:lnTo>
                <a:lnTo>
                  <a:pt x="103908" y="223792"/>
                </a:lnTo>
                <a:lnTo>
                  <a:pt x="98482" y="227296"/>
                </a:lnTo>
                <a:lnTo>
                  <a:pt x="93595" y="229632"/>
                </a:lnTo>
                <a:lnTo>
                  <a:pt x="82693" y="233382"/>
                </a:lnTo>
                <a:lnTo>
                  <a:pt x="79259" y="233689"/>
                </a:lnTo>
                <a:lnTo>
                  <a:pt x="74429" y="233894"/>
                </a:lnTo>
                <a:lnTo>
                  <a:pt x="68669" y="234031"/>
                </a:lnTo>
                <a:lnTo>
                  <a:pt x="64829" y="235392"/>
                </a:lnTo>
                <a:lnTo>
                  <a:pt x="62269" y="237570"/>
                </a:lnTo>
                <a:lnTo>
                  <a:pt x="57150" y="2457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43"/>
          <p:cNvSpPr/>
          <p:nvPr/>
        </p:nvSpPr>
        <p:spPr>
          <a:xfrm>
            <a:off x="6709409" y="2434589"/>
            <a:ext cx="2274571" cy="34278"/>
          </a:xfrm>
          <a:custGeom>
            <a:avLst/>
            <a:gdLst/>
            <a:ahLst/>
            <a:cxnLst/>
            <a:rect l="0" t="0" r="0" b="0"/>
            <a:pathLst>
              <a:path w="2274571" h="34278">
                <a:moveTo>
                  <a:pt x="0" y="11430"/>
                </a:moveTo>
                <a:lnTo>
                  <a:pt x="125855" y="11430"/>
                </a:lnTo>
                <a:lnTo>
                  <a:pt x="139783" y="12700"/>
                </a:lnTo>
                <a:lnTo>
                  <a:pt x="155420" y="14817"/>
                </a:lnTo>
                <a:lnTo>
                  <a:pt x="172193" y="17498"/>
                </a:lnTo>
                <a:lnTo>
                  <a:pt x="187186" y="19286"/>
                </a:lnTo>
                <a:lnTo>
                  <a:pt x="200990" y="20477"/>
                </a:lnTo>
                <a:lnTo>
                  <a:pt x="214004" y="21272"/>
                </a:lnTo>
                <a:lnTo>
                  <a:pt x="255556" y="25541"/>
                </a:lnTo>
                <a:lnTo>
                  <a:pt x="280861" y="28457"/>
                </a:lnTo>
                <a:lnTo>
                  <a:pt x="314241" y="30402"/>
                </a:lnTo>
                <a:lnTo>
                  <a:pt x="395356" y="32562"/>
                </a:lnTo>
                <a:lnTo>
                  <a:pt x="775407" y="34277"/>
                </a:lnTo>
                <a:lnTo>
                  <a:pt x="787448" y="33011"/>
                </a:lnTo>
                <a:lnTo>
                  <a:pt x="799286" y="30898"/>
                </a:lnTo>
                <a:lnTo>
                  <a:pt x="810987" y="28219"/>
                </a:lnTo>
                <a:lnTo>
                  <a:pt x="826408" y="26433"/>
                </a:lnTo>
                <a:lnTo>
                  <a:pt x="844309" y="25242"/>
                </a:lnTo>
                <a:lnTo>
                  <a:pt x="863863" y="24448"/>
                </a:lnTo>
                <a:lnTo>
                  <a:pt x="1020458" y="23174"/>
                </a:lnTo>
                <a:lnTo>
                  <a:pt x="1110127" y="23000"/>
                </a:lnTo>
                <a:lnTo>
                  <a:pt x="1159185" y="21683"/>
                </a:lnTo>
                <a:lnTo>
                  <a:pt x="1314166" y="15033"/>
                </a:lnTo>
                <a:lnTo>
                  <a:pt x="1406611" y="13031"/>
                </a:lnTo>
                <a:lnTo>
                  <a:pt x="2140208" y="11434"/>
                </a:lnTo>
                <a:lnTo>
                  <a:pt x="2158325" y="10163"/>
                </a:lnTo>
                <a:lnTo>
                  <a:pt x="2174214" y="8046"/>
                </a:lnTo>
                <a:lnTo>
                  <a:pt x="2188616" y="5364"/>
                </a:lnTo>
                <a:lnTo>
                  <a:pt x="2203298" y="3576"/>
                </a:lnTo>
                <a:lnTo>
                  <a:pt x="2218166" y="2384"/>
                </a:lnTo>
                <a:lnTo>
                  <a:pt x="2254257" y="471"/>
                </a:lnTo>
                <a:lnTo>
                  <a:pt x="22745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44"/>
          <p:cNvSpPr/>
          <p:nvPr/>
        </p:nvSpPr>
        <p:spPr>
          <a:xfrm>
            <a:off x="7911957" y="2571794"/>
            <a:ext cx="568288" cy="571407"/>
          </a:xfrm>
          <a:custGeom>
            <a:avLst/>
            <a:gdLst/>
            <a:ahLst/>
            <a:cxnLst/>
            <a:rect l="0" t="0" r="0" b="0"/>
            <a:pathLst>
              <a:path w="568288" h="571407">
                <a:moveTo>
                  <a:pt x="283352" y="34245"/>
                </a:moveTo>
                <a:lnTo>
                  <a:pt x="277285" y="34245"/>
                </a:lnTo>
                <a:lnTo>
                  <a:pt x="275497" y="32975"/>
                </a:lnTo>
                <a:lnTo>
                  <a:pt x="274306" y="30859"/>
                </a:lnTo>
                <a:lnTo>
                  <a:pt x="272393" y="24404"/>
                </a:lnTo>
                <a:lnTo>
                  <a:pt x="270966" y="23875"/>
                </a:lnTo>
                <a:lnTo>
                  <a:pt x="265994" y="23286"/>
                </a:lnTo>
                <a:lnTo>
                  <a:pt x="264160" y="21859"/>
                </a:lnTo>
                <a:lnTo>
                  <a:pt x="262937" y="19638"/>
                </a:lnTo>
                <a:lnTo>
                  <a:pt x="262123" y="16887"/>
                </a:lnTo>
                <a:lnTo>
                  <a:pt x="259039" y="15053"/>
                </a:lnTo>
                <a:lnTo>
                  <a:pt x="243835" y="11202"/>
                </a:lnTo>
                <a:lnTo>
                  <a:pt x="230721" y="3852"/>
                </a:lnTo>
                <a:lnTo>
                  <a:pt x="222707" y="1687"/>
                </a:lnTo>
                <a:lnTo>
                  <a:pt x="204988" y="468"/>
                </a:lnTo>
                <a:lnTo>
                  <a:pt x="177584" y="107"/>
                </a:lnTo>
                <a:lnTo>
                  <a:pt x="157469" y="0"/>
                </a:lnTo>
                <a:lnTo>
                  <a:pt x="152440" y="1255"/>
                </a:lnTo>
                <a:lnTo>
                  <a:pt x="138025" y="7820"/>
                </a:lnTo>
                <a:lnTo>
                  <a:pt x="125205" y="9801"/>
                </a:lnTo>
                <a:lnTo>
                  <a:pt x="119501" y="11599"/>
                </a:lnTo>
                <a:lnTo>
                  <a:pt x="109776" y="16984"/>
                </a:lnTo>
                <a:lnTo>
                  <a:pt x="93185" y="30789"/>
                </a:lnTo>
                <a:lnTo>
                  <a:pt x="77678" y="45745"/>
                </a:lnTo>
                <a:lnTo>
                  <a:pt x="62386" y="60929"/>
                </a:lnTo>
                <a:lnTo>
                  <a:pt x="50947" y="78417"/>
                </a:lnTo>
                <a:lnTo>
                  <a:pt x="39938" y="95788"/>
                </a:lnTo>
                <a:lnTo>
                  <a:pt x="33446" y="105753"/>
                </a:lnTo>
                <a:lnTo>
                  <a:pt x="22847" y="123600"/>
                </a:lnTo>
                <a:lnTo>
                  <a:pt x="13902" y="139999"/>
                </a:lnTo>
                <a:lnTo>
                  <a:pt x="5693" y="155754"/>
                </a:lnTo>
                <a:lnTo>
                  <a:pt x="1199" y="167836"/>
                </a:lnTo>
                <a:lnTo>
                  <a:pt x="0" y="172836"/>
                </a:lnTo>
                <a:lnTo>
                  <a:pt x="470" y="177439"/>
                </a:lnTo>
                <a:lnTo>
                  <a:pt x="2055" y="181778"/>
                </a:lnTo>
                <a:lnTo>
                  <a:pt x="5931" y="189985"/>
                </a:lnTo>
                <a:lnTo>
                  <a:pt x="7654" y="197866"/>
                </a:lnTo>
                <a:lnTo>
                  <a:pt x="11807" y="205603"/>
                </a:lnTo>
                <a:lnTo>
                  <a:pt x="14692" y="209444"/>
                </a:lnTo>
                <a:lnTo>
                  <a:pt x="17886" y="212004"/>
                </a:lnTo>
                <a:lnTo>
                  <a:pt x="21285" y="213711"/>
                </a:lnTo>
                <a:lnTo>
                  <a:pt x="28449" y="215608"/>
                </a:lnTo>
                <a:lnTo>
                  <a:pt x="43395" y="216826"/>
                </a:lnTo>
                <a:lnTo>
                  <a:pt x="53514" y="216992"/>
                </a:lnTo>
                <a:lnTo>
                  <a:pt x="70712" y="217066"/>
                </a:lnTo>
                <a:lnTo>
                  <a:pt x="80632" y="215816"/>
                </a:lnTo>
                <a:lnTo>
                  <a:pt x="91056" y="213713"/>
                </a:lnTo>
                <a:lnTo>
                  <a:pt x="101815" y="211040"/>
                </a:lnTo>
                <a:lnTo>
                  <a:pt x="111527" y="207989"/>
                </a:lnTo>
                <a:lnTo>
                  <a:pt x="129093" y="201211"/>
                </a:lnTo>
                <a:lnTo>
                  <a:pt x="141980" y="193966"/>
                </a:lnTo>
                <a:lnTo>
                  <a:pt x="154480" y="185242"/>
                </a:lnTo>
                <a:lnTo>
                  <a:pt x="172736" y="172899"/>
                </a:lnTo>
                <a:lnTo>
                  <a:pt x="190163" y="162332"/>
                </a:lnTo>
                <a:lnTo>
                  <a:pt x="198366" y="157737"/>
                </a:lnTo>
                <a:lnTo>
                  <a:pt x="214254" y="142470"/>
                </a:lnTo>
                <a:lnTo>
                  <a:pt x="222047" y="133066"/>
                </a:lnTo>
                <a:lnTo>
                  <a:pt x="237479" y="115842"/>
                </a:lnTo>
                <a:lnTo>
                  <a:pt x="252804" y="98451"/>
                </a:lnTo>
                <a:lnTo>
                  <a:pt x="260447" y="88479"/>
                </a:lnTo>
                <a:lnTo>
                  <a:pt x="268082" y="78021"/>
                </a:lnTo>
                <a:lnTo>
                  <a:pt x="274442" y="67239"/>
                </a:lnTo>
                <a:lnTo>
                  <a:pt x="279952" y="56241"/>
                </a:lnTo>
                <a:lnTo>
                  <a:pt x="284896" y="45099"/>
                </a:lnTo>
                <a:lnTo>
                  <a:pt x="290388" y="29333"/>
                </a:lnTo>
                <a:lnTo>
                  <a:pt x="293480" y="13317"/>
                </a:lnTo>
                <a:lnTo>
                  <a:pt x="294204" y="7164"/>
                </a:lnTo>
                <a:lnTo>
                  <a:pt x="294397" y="7301"/>
                </a:lnTo>
                <a:lnTo>
                  <a:pt x="294749" y="23460"/>
                </a:lnTo>
                <a:lnTo>
                  <a:pt x="294783" y="193084"/>
                </a:lnTo>
                <a:lnTo>
                  <a:pt x="293513" y="203638"/>
                </a:lnTo>
                <a:lnTo>
                  <a:pt x="291396" y="213214"/>
                </a:lnTo>
                <a:lnTo>
                  <a:pt x="286927" y="230627"/>
                </a:lnTo>
                <a:lnTo>
                  <a:pt x="284941" y="246833"/>
                </a:lnTo>
                <a:lnTo>
                  <a:pt x="284411" y="255980"/>
                </a:lnTo>
                <a:lnTo>
                  <a:pt x="283824" y="276304"/>
                </a:lnTo>
                <a:lnTo>
                  <a:pt x="283393" y="327125"/>
                </a:lnTo>
                <a:lnTo>
                  <a:pt x="282110" y="336178"/>
                </a:lnTo>
                <a:lnTo>
                  <a:pt x="279984" y="346024"/>
                </a:lnTo>
                <a:lnTo>
                  <a:pt x="277297" y="356398"/>
                </a:lnTo>
                <a:lnTo>
                  <a:pt x="275506" y="368394"/>
                </a:lnTo>
                <a:lnTo>
                  <a:pt x="274311" y="381471"/>
                </a:lnTo>
                <a:lnTo>
                  <a:pt x="273515" y="395269"/>
                </a:lnTo>
                <a:lnTo>
                  <a:pt x="272631" y="444467"/>
                </a:lnTo>
                <a:lnTo>
                  <a:pt x="272394" y="475367"/>
                </a:lnTo>
                <a:lnTo>
                  <a:pt x="273506" y="497236"/>
                </a:lnTo>
                <a:lnTo>
                  <a:pt x="275519" y="513086"/>
                </a:lnTo>
                <a:lnTo>
                  <a:pt x="278130" y="524922"/>
                </a:lnTo>
                <a:lnTo>
                  <a:pt x="281032" y="541461"/>
                </a:lnTo>
                <a:lnTo>
                  <a:pt x="281805" y="547649"/>
                </a:lnTo>
                <a:lnTo>
                  <a:pt x="283591" y="551775"/>
                </a:lnTo>
                <a:lnTo>
                  <a:pt x="286051" y="554525"/>
                </a:lnTo>
                <a:lnTo>
                  <a:pt x="292172" y="558851"/>
                </a:lnTo>
                <a:lnTo>
                  <a:pt x="304112" y="569545"/>
                </a:lnTo>
                <a:lnTo>
                  <a:pt x="306083" y="570182"/>
                </a:lnTo>
                <a:lnTo>
                  <a:pt x="317730" y="571344"/>
                </a:lnTo>
                <a:lnTo>
                  <a:pt x="323185" y="571406"/>
                </a:lnTo>
                <a:lnTo>
                  <a:pt x="326417" y="570152"/>
                </a:lnTo>
                <a:lnTo>
                  <a:pt x="337034" y="562320"/>
                </a:lnTo>
                <a:lnTo>
                  <a:pt x="352000" y="548296"/>
                </a:lnTo>
                <a:lnTo>
                  <a:pt x="355787" y="544586"/>
                </a:lnTo>
                <a:lnTo>
                  <a:pt x="358312" y="540842"/>
                </a:lnTo>
                <a:lnTo>
                  <a:pt x="363137" y="529506"/>
                </a:lnTo>
                <a:lnTo>
                  <a:pt x="374585" y="514293"/>
                </a:lnTo>
                <a:lnTo>
                  <a:pt x="391210" y="492287"/>
                </a:lnTo>
                <a:lnTo>
                  <a:pt x="398438" y="480576"/>
                </a:lnTo>
                <a:lnTo>
                  <a:pt x="404526" y="468959"/>
                </a:lnTo>
                <a:lnTo>
                  <a:pt x="409855" y="457405"/>
                </a:lnTo>
                <a:lnTo>
                  <a:pt x="414678" y="445892"/>
                </a:lnTo>
                <a:lnTo>
                  <a:pt x="419163" y="434406"/>
                </a:lnTo>
                <a:lnTo>
                  <a:pt x="423422" y="422939"/>
                </a:lnTo>
                <a:lnTo>
                  <a:pt x="426262" y="412755"/>
                </a:lnTo>
                <a:lnTo>
                  <a:pt x="428156" y="403425"/>
                </a:lnTo>
                <a:lnTo>
                  <a:pt x="429419" y="394665"/>
                </a:lnTo>
                <a:lnTo>
                  <a:pt x="430260" y="385015"/>
                </a:lnTo>
                <a:lnTo>
                  <a:pt x="430821" y="374772"/>
                </a:lnTo>
                <a:lnTo>
                  <a:pt x="431194" y="364133"/>
                </a:lnTo>
                <a:lnTo>
                  <a:pt x="430174" y="355771"/>
                </a:lnTo>
                <a:lnTo>
                  <a:pt x="425653" y="343092"/>
                </a:lnTo>
                <a:lnTo>
                  <a:pt x="422669" y="339203"/>
                </a:lnTo>
                <a:lnTo>
                  <a:pt x="419411" y="336611"/>
                </a:lnTo>
                <a:lnTo>
                  <a:pt x="412403" y="332460"/>
                </a:lnTo>
                <a:lnTo>
                  <a:pt x="397556" y="319447"/>
                </a:lnTo>
                <a:lnTo>
                  <a:pt x="393777" y="315820"/>
                </a:lnTo>
                <a:lnTo>
                  <a:pt x="389989" y="313402"/>
                </a:lnTo>
                <a:lnTo>
                  <a:pt x="382393" y="310715"/>
                </a:lnTo>
                <a:lnTo>
                  <a:pt x="370976" y="309202"/>
                </a:lnTo>
                <a:lnTo>
                  <a:pt x="356587" y="308848"/>
                </a:lnTo>
                <a:lnTo>
                  <a:pt x="347415" y="308754"/>
                </a:lnTo>
                <a:lnTo>
                  <a:pt x="337491" y="309961"/>
                </a:lnTo>
                <a:lnTo>
                  <a:pt x="327064" y="312036"/>
                </a:lnTo>
                <a:lnTo>
                  <a:pt x="316304" y="314689"/>
                </a:lnTo>
                <a:lnTo>
                  <a:pt x="300961" y="321024"/>
                </a:lnTo>
                <a:lnTo>
                  <a:pt x="289908" y="326803"/>
                </a:lnTo>
                <a:lnTo>
                  <a:pt x="274542" y="330817"/>
                </a:lnTo>
                <a:lnTo>
                  <a:pt x="273668" y="332290"/>
                </a:lnTo>
                <a:lnTo>
                  <a:pt x="272698" y="337313"/>
                </a:lnTo>
                <a:lnTo>
                  <a:pt x="269900" y="340430"/>
                </a:lnTo>
                <a:lnTo>
                  <a:pt x="255095" y="350886"/>
                </a:lnTo>
                <a:lnTo>
                  <a:pt x="244642" y="359487"/>
                </a:lnTo>
                <a:lnTo>
                  <a:pt x="244845" y="359023"/>
                </a:lnTo>
                <a:lnTo>
                  <a:pt x="246251" y="357444"/>
                </a:lnTo>
                <a:lnTo>
                  <a:pt x="248458" y="356391"/>
                </a:lnTo>
                <a:lnTo>
                  <a:pt x="260172" y="353639"/>
                </a:lnTo>
                <a:lnTo>
                  <a:pt x="276860" y="348495"/>
                </a:lnTo>
                <a:lnTo>
                  <a:pt x="291724" y="342805"/>
                </a:lnTo>
                <a:lnTo>
                  <a:pt x="331946" y="326323"/>
                </a:lnTo>
                <a:lnTo>
                  <a:pt x="350038" y="316594"/>
                </a:lnTo>
                <a:lnTo>
                  <a:pt x="365910" y="306298"/>
                </a:lnTo>
                <a:lnTo>
                  <a:pt x="380301" y="295624"/>
                </a:lnTo>
                <a:lnTo>
                  <a:pt x="394975" y="285967"/>
                </a:lnTo>
                <a:lnTo>
                  <a:pt x="409837" y="276990"/>
                </a:lnTo>
                <a:lnTo>
                  <a:pt x="424826" y="268465"/>
                </a:lnTo>
                <a:lnTo>
                  <a:pt x="438628" y="258972"/>
                </a:lnTo>
                <a:lnTo>
                  <a:pt x="451639" y="248833"/>
                </a:lnTo>
                <a:lnTo>
                  <a:pt x="464123" y="238264"/>
                </a:lnTo>
                <a:lnTo>
                  <a:pt x="474986" y="229948"/>
                </a:lnTo>
                <a:lnTo>
                  <a:pt x="484769" y="223134"/>
                </a:lnTo>
                <a:lnTo>
                  <a:pt x="501141" y="212176"/>
                </a:lnTo>
                <a:lnTo>
                  <a:pt x="517498" y="198867"/>
                </a:lnTo>
                <a:lnTo>
                  <a:pt x="531657" y="185610"/>
                </a:lnTo>
                <a:lnTo>
                  <a:pt x="544417" y="173062"/>
                </a:lnTo>
                <a:lnTo>
                  <a:pt x="555168" y="159018"/>
                </a:lnTo>
                <a:lnTo>
                  <a:pt x="568287" y="138397"/>
                </a:lnTo>
                <a:lnTo>
                  <a:pt x="567289" y="137970"/>
                </a:lnTo>
                <a:lnTo>
                  <a:pt x="562793" y="137495"/>
                </a:lnTo>
                <a:lnTo>
                  <a:pt x="559816" y="138639"/>
                </a:lnTo>
                <a:lnTo>
                  <a:pt x="546243" y="1485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45"/>
          <p:cNvSpPr/>
          <p:nvPr/>
        </p:nvSpPr>
        <p:spPr>
          <a:xfrm>
            <a:off x="5006538" y="2937819"/>
            <a:ext cx="194113" cy="525411"/>
          </a:xfrm>
          <a:custGeom>
            <a:avLst/>
            <a:gdLst/>
            <a:ahLst/>
            <a:cxnLst/>
            <a:rect l="0" t="0" r="0" b="0"/>
            <a:pathLst>
              <a:path w="194113" h="525411">
                <a:moveTo>
                  <a:pt x="194112" y="79700"/>
                </a:moveTo>
                <a:lnTo>
                  <a:pt x="194112" y="67565"/>
                </a:lnTo>
                <a:lnTo>
                  <a:pt x="192841" y="62720"/>
                </a:lnTo>
                <a:lnTo>
                  <a:pt x="188044" y="53950"/>
                </a:lnTo>
                <a:lnTo>
                  <a:pt x="184986" y="48564"/>
                </a:lnTo>
                <a:lnTo>
                  <a:pt x="173311" y="26478"/>
                </a:lnTo>
                <a:lnTo>
                  <a:pt x="165794" y="11578"/>
                </a:lnTo>
                <a:lnTo>
                  <a:pt x="161263" y="7616"/>
                </a:lnTo>
                <a:lnTo>
                  <a:pt x="155703" y="4974"/>
                </a:lnTo>
                <a:lnTo>
                  <a:pt x="149456" y="3213"/>
                </a:lnTo>
                <a:lnTo>
                  <a:pt x="144021" y="2039"/>
                </a:lnTo>
                <a:lnTo>
                  <a:pt x="139128" y="1256"/>
                </a:lnTo>
                <a:lnTo>
                  <a:pt x="134596" y="734"/>
                </a:lnTo>
                <a:lnTo>
                  <a:pt x="129034" y="386"/>
                </a:lnTo>
                <a:lnTo>
                  <a:pt x="116082" y="0"/>
                </a:lnTo>
                <a:lnTo>
                  <a:pt x="110341" y="1167"/>
                </a:lnTo>
                <a:lnTo>
                  <a:pt x="105245" y="3215"/>
                </a:lnTo>
                <a:lnTo>
                  <a:pt x="100577" y="5850"/>
                </a:lnTo>
                <a:lnTo>
                  <a:pt x="96195" y="8877"/>
                </a:lnTo>
                <a:lnTo>
                  <a:pt x="92004" y="12165"/>
                </a:lnTo>
                <a:lnTo>
                  <a:pt x="87940" y="15627"/>
                </a:lnTo>
                <a:lnTo>
                  <a:pt x="83960" y="19205"/>
                </a:lnTo>
                <a:lnTo>
                  <a:pt x="76152" y="26567"/>
                </a:lnTo>
                <a:lnTo>
                  <a:pt x="72292" y="31578"/>
                </a:lnTo>
                <a:lnTo>
                  <a:pt x="68449" y="37459"/>
                </a:lnTo>
                <a:lnTo>
                  <a:pt x="64616" y="43919"/>
                </a:lnTo>
                <a:lnTo>
                  <a:pt x="60791" y="50766"/>
                </a:lnTo>
                <a:lnTo>
                  <a:pt x="53155" y="65147"/>
                </a:lnTo>
                <a:lnTo>
                  <a:pt x="49340" y="73808"/>
                </a:lnTo>
                <a:lnTo>
                  <a:pt x="45528" y="83393"/>
                </a:lnTo>
                <a:lnTo>
                  <a:pt x="37904" y="104201"/>
                </a:lnTo>
                <a:lnTo>
                  <a:pt x="18852" y="159926"/>
                </a:lnTo>
                <a:lnTo>
                  <a:pt x="15042" y="176364"/>
                </a:lnTo>
                <a:lnTo>
                  <a:pt x="11232" y="196213"/>
                </a:lnTo>
                <a:lnTo>
                  <a:pt x="7422" y="218336"/>
                </a:lnTo>
                <a:lnTo>
                  <a:pt x="4882" y="238164"/>
                </a:lnTo>
                <a:lnTo>
                  <a:pt x="3189" y="256463"/>
                </a:lnTo>
                <a:lnTo>
                  <a:pt x="2059" y="273742"/>
                </a:lnTo>
                <a:lnTo>
                  <a:pt x="805" y="303101"/>
                </a:lnTo>
                <a:lnTo>
                  <a:pt x="248" y="332660"/>
                </a:lnTo>
                <a:lnTo>
                  <a:pt x="0" y="371197"/>
                </a:lnTo>
                <a:lnTo>
                  <a:pt x="1204" y="387061"/>
                </a:lnTo>
                <a:lnTo>
                  <a:pt x="3276" y="400178"/>
                </a:lnTo>
                <a:lnTo>
                  <a:pt x="5928" y="411462"/>
                </a:lnTo>
                <a:lnTo>
                  <a:pt x="7696" y="422795"/>
                </a:lnTo>
                <a:lnTo>
                  <a:pt x="8874" y="434160"/>
                </a:lnTo>
                <a:lnTo>
                  <a:pt x="9660" y="445547"/>
                </a:lnTo>
                <a:lnTo>
                  <a:pt x="11454" y="455678"/>
                </a:lnTo>
                <a:lnTo>
                  <a:pt x="13920" y="464972"/>
                </a:lnTo>
                <a:lnTo>
                  <a:pt x="16834" y="473708"/>
                </a:lnTo>
                <a:lnTo>
                  <a:pt x="20047" y="480802"/>
                </a:lnTo>
                <a:lnTo>
                  <a:pt x="23458" y="486802"/>
                </a:lnTo>
                <a:lnTo>
                  <a:pt x="27002" y="492071"/>
                </a:lnTo>
                <a:lnTo>
                  <a:pt x="30635" y="496854"/>
                </a:lnTo>
                <a:lnTo>
                  <a:pt x="34327" y="501313"/>
                </a:lnTo>
                <a:lnTo>
                  <a:pt x="38059" y="505556"/>
                </a:lnTo>
                <a:lnTo>
                  <a:pt x="41817" y="509654"/>
                </a:lnTo>
                <a:lnTo>
                  <a:pt x="49378" y="517594"/>
                </a:lnTo>
                <a:lnTo>
                  <a:pt x="53173" y="520220"/>
                </a:lnTo>
                <a:lnTo>
                  <a:pt x="56973" y="521970"/>
                </a:lnTo>
                <a:lnTo>
                  <a:pt x="60775" y="523137"/>
                </a:lnTo>
                <a:lnTo>
                  <a:pt x="64581" y="523915"/>
                </a:lnTo>
                <a:lnTo>
                  <a:pt x="68388" y="524434"/>
                </a:lnTo>
                <a:lnTo>
                  <a:pt x="72196" y="524779"/>
                </a:lnTo>
                <a:lnTo>
                  <a:pt x="76004" y="525009"/>
                </a:lnTo>
                <a:lnTo>
                  <a:pt x="83623" y="525266"/>
                </a:lnTo>
                <a:lnTo>
                  <a:pt x="95052" y="525410"/>
                </a:lnTo>
                <a:lnTo>
                  <a:pt x="98862" y="524160"/>
                </a:lnTo>
                <a:lnTo>
                  <a:pt x="102672" y="522057"/>
                </a:lnTo>
                <a:lnTo>
                  <a:pt x="106482" y="519385"/>
                </a:lnTo>
                <a:lnTo>
                  <a:pt x="110292" y="516333"/>
                </a:lnTo>
                <a:lnTo>
                  <a:pt x="114102" y="513029"/>
                </a:lnTo>
                <a:lnTo>
                  <a:pt x="117912" y="509556"/>
                </a:lnTo>
                <a:lnTo>
                  <a:pt x="125532" y="502311"/>
                </a:lnTo>
                <a:lnTo>
                  <a:pt x="129341" y="498601"/>
                </a:lnTo>
                <a:lnTo>
                  <a:pt x="133151" y="493587"/>
                </a:lnTo>
                <a:lnTo>
                  <a:pt x="136962" y="487705"/>
                </a:lnTo>
                <a:lnTo>
                  <a:pt x="140772" y="481244"/>
                </a:lnTo>
                <a:lnTo>
                  <a:pt x="148391" y="470586"/>
                </a:lnTo>
                <a:lnTo>
                  <a:pt x="194112" y="4111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46"/>
          <p:cNvSpPr/>
          <p:nvPr/>
        </p:nvSpPr>
        <p:spPr>
          <a:xfrm>
            <a:off x="5280659" y="2914650"/>
            <a:ext cx="171451" cy="514351"/>
          </a:xfrm>
          <a:custGeom>
            <a:avLst/>
            <a:gdLst/>
            <a:ahLst/>
            <a:cxnLst/>
            <a:rect l="0" t="0" r="0" b="0"/>
            <a:pathLst>
              <a:path w="171451" h="514351">
                <a:moveTo>
                  <a:pt x="0" y="0"/>
                </a:moveTo>
                <a:lnTo>
                  <a:pt x="6068" y="18203"/>
                </a:lnTo>
                <a:lnTo>
                  <a:pt x="9047" y="30526"/>
                </a:lnTo>
                <a:lnTo>
                  <a:pt x="9842" y="35591"/>
                </a:lnTo>
                <a:lnTo>
                  <a:pt x="10371" y="55477"/>
                </a:lnTo>
                <a:lnTo>
                  <a:pt x="11430" y="448947"/>
                </a:lnTo>
                <a:lnTo>
                  <a:pt x="11431" y="417911"/>
                </a:lnTo>
                <a:lnTo>
                  <a:pt x="12700" y="406877"/>
                </a:lnTo>
                <a:lnTo>
                  <a:pt x="14817" y="394441"/>
                </a:lnTo>
                <a:lnTo>
                  <a:pt x="17498" y="381071"/>
                </a:lnTo>
                <a:lnTo>
                  <a:pt x="21825" y="368347"/>
                </a:lnTo>
                <a:lnTo>
                  <a:pt x="27251" y="356054"/>
                </a:lnTo>
                <a:lnTo>
                  <a:pt x="33407" y="344049"/>
                </a:lnTo>
                <a:lnTo>
                  <a:pt x="37512" y="333506"/>
                </a:lnTo>
                <a:lnTo>
                  <a:pt x="40248" y="323937"/>
                </a:lnTo>
                <a:lnTo>
                  <a:pt x="42072" y="315018"/>
                </a:lnTo>
                <a:lnTo>
                  <a:pt x="45828" y="306532"/>
                </a:lnTo>
                <a:lnTo>
                  <a:pt x="50872" y="298334"/>
                </a:lnTo>
                <a:lnTo>
                  <a:pt x="56775" y="290329"/>
                </a:lnTo>
                <a:lnTo>
                  <a:pt x="63250" y="283723"/>
                </a:lnTo>
                <a:lnTo>
                  <a:pt x="70107" y="278048"/>
                </a:lnTo>
                <a:lnTo>
                  <a:pt x="77218" y="272995"/>
                </a:lnTo>
                <a:lnTo>
                  <a:pt x="83229" y="269627"/>
                </a:lnTo>
                <a:lnTo>
                  <a:pt x="88506" y="267381"/>
                </a:lnTo>
                <a:lnTo>
                  <a:pt x="93294" y="265884"/>
                </a:lnTo>
                <a:lnTo>
                  <a:pt x="97756" y="266156"/>
                </a:lnTo>
                <a:lnTo>
                  <a:pt x="102001" y="267607"/>
                </a:lnTo>
                <a:lnTo>
                  <a:pt x="106101" y="269844"/>
                </a:lnTo>
                <a:lnTo>
                  <a:pt x="110104" y="271336"/>
                </a:lnTo>
                <a:lnTo>
                  <a:pt x="114043" y="272331"/>
                </a:lnTo>
                <a:lnTo>
                  <a:pt x="117939" y="272993"/>
                </a:lnTo>
                <a:lnTo>
                  <a:pt x="120536" y="274706"/>
                </a:lnTo>
                <a:lnTo>
                  <a:pt x="122268" y="277117"/>
                </a:lnTo>
                <a:lnTo>
                  <a:pt x="125462" y="284453"/>
                </a:lnTo>
                <a:lnTo>
                  <a:pt x="131114" y="296180"/>
                </a:lnTo>
                <a:lnTo>
                  <a:pt x="134400" y="305403"/>
                </a:lnTo>
                <a:lnTo>
                  <a:pt x="137860" y="316632"/>
                </a:lnTo>
                <a:lnTo>
                  <a:pt x="141437" y="329198"/>
                </a:lnTo>
                <a:lnTo>
                  <a:pt x="143821" y="340115"/>
                </a:lnTo>
                <a:lnTo>
                  <a:pt x="145411" y="349933"/>
                </a:lnTo>
                <a:lnTo>
                  <a:pt x="146471" y="359019"/>
                </a:lnTo>
                <a:lnTo>
                  <a:pt x="147177" y="368886"/>
                </a:lnTo>
                <a:lnTo>
                  <a:pt x="147649" y="379274"/>
                </a:lnTo>
                <a:lnTo>
                  <a:pt x="148311" y="408711"/>
                </a:lnTo>
                <a:lnTo>
                  <a:pt x="148575" y="464658"/>
                </a:lnTo>
                <a:lnTo>
                  <a:pt x="149850" y="473602"/>
                </a:lnTo>
                <a:lnTo>
                  <a:pt x="151970" y="483374"/>
                </a:lnTo>
                <a:lnTo>
                  <a:pt x="154654" y="493699"/>
                </a:lnTo>
                <a:lnTo>
                  <a:pt x="157713" y="500583"/>
                </a:lnTo>
                <a:lnTo>
                  <a:pt x="161022" y="505172"/>
                </a:lnTo>
                <a:lnTo>
                  <a:pt x="171450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47"/>
          <p:cNvSpPr/>
          <p:nvPr/>
        </p:nvSpPr>
        <p:spPr>
          <a:xfrm>
            <a:off x="5543550" y="3166109"/>
            <a:ext cx="11430" cy="262892"/>
          </a:xfrm>
          <a:custGeom>
            <a:avLst/>
            <a:gdLst/>
            <a:ahLst/>
            <a:cxnLst/>
            <a:rect l="0" t="0" r="0" b="0"/>
            <a:pathLst>
              <a:path w="11430" h="262892">
                <a:moveTo>
                  <a:pt x="0" y="0"/>
                </a:moveTo>
                <a:lnTo>
                  <a:pt x="0" y="53795"/>
                </a:lnTo>
                <a:lnTo>
                  <a:pt x="1270" y="67613"/>
                </a:lnTo>
                <a:lnTo>
                  <a:pt x="3386" y="81906"/>
                </a:lnTo>
                <a:lnTo>
                  <a:pt x="6067" y="96514"/>
                </a:lnTo>
                <a:lnTo>
                  <a:pt x="7854" y="118953"/>
                </a:lnTo>
                <a:lnTo>
                  <a:pt x="9046" y="146612"/>
                </a:lnTo>
                <a:lnTo>
                  <a:pt x="11429" y="26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48"/>
          <p:cNvSpPr/>
          <p:nvPr/>
        </p:nvSpPr>
        <p:spPr>
          <a:xfrm>
            <a:off x="5497829" y="307466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49"/>
          <p:cNvSpPr/>
          <p:nvPr/>
        </p:nvSpPr>
        <p:spPr>
          <a:xfrm>
            <a:off x="5612129" y="3120389"/>
            <a:ext cx="182881" cy="297182"/>
          </a:xfrm>
          <a:custGeom>
            <a:avLst/>
            <a:gdLst/>
            <a:ahLst/>
            <a:cxnLst/>
            <a:rect l="0" t="0" r="0" b="0"/>
            <a:pathLst>
              <a:path w="182881" h="297182">
                <a:moveTo>
                  <a:pt x="0" y="0"/>
                </a:moveTo>
                <a:lnTo>
                  <a:pt x="6068" y="6069"/>
                </a:lnTo>
                <a:lnTo>
                  <a:pt x="9125" y="10396"/>
                </a:lnTo>
                <a:lnTo>
                  <a:pt x="12434" y="15821"/>
                </a:lnTo>
                <a:lnTo>
                  <a:pt x="15909" y="21977"/>
                </a:lnTo>
                <a:lnTo>
                  <a:pt x="19497" y="27352"/>
                </a:lnTo>
                <a:lnTo>
                  <a:pt x="23158" y="32205"/>
                </a:lnTo>
                <a:lnTo>
                  <a:pt x="26869" y="36710"/>
                </a:lnTo>
                <a:lnTo>
                  <a:pt x="29342" y="42254"/>
                </a:lnTo>
                <a:lnTo>
                  <a:pt x="30992" y="48489"/>
                </a:lnTo>
                <a:lnTo>
                  <a:pt x="32091" y="55186"/>
                </a:lnTo>
                <a:lnTo>
                  <a:pt x="32824" y="63461"/>
                </a:lnTo>
                <a:lnTo>
                  <a:pt x="33313" y="72787"/>
                </a:lnTo>
                <a:lnTo>
                  <a:pt x="33639" y="82815"/>
                </a:lnTo>
                <a:lnTo>
                  <a:pt x="35126" y="97120"/>
                </a:lnTo>
                <a:lnTo>
                  <a:pt x="40165" y="133335"/>
                </a:lnTo>
                <a:lnTo>
                  <a:pt x="42017" y="153660"/>
                </a:lnTo>
                <a:lnTo>
                  <a:pt x="43252" y="174830"/>
                </a:lnTo>
                <a:lnTo>
                  <a:pt x="45233" y="233219"/>
                </a:lnTo>
                <a:lnTo>
                  <a:pt x="44125" y="240570"/>
                </a:lnTo>
                <a:lnTo>
                  <a:pt x="42117" y="246740"/>
                </a:lnTo>
                <a:lnTo>
                  <a:pt x="39508" y="252124"/>
                </a:lnTo>
                <a:lnTo>
                  <a:pt x="37769" y="256983"/>
                </a:lnTo>
                <a:lnTo>
                  <a:pt x="35837" y="265768"/>
                </a:lnTo>
                <a:lnTo>
                  <a:pt x="35321" y="267349"/>
                </a:lnTo>
                <a:lnTo>
                  <a:pt x="34978" y="267133"/>
                </a:lnTo>
                <a:lnTo>
                  <a:pt x="34596" y="260966"/>
                </a:lnTo>
                <a:lnTo>
                  <a:pt x="34330" y="221480"/>
                </a:lnTo>
                <a:lnTo>
                  <a:pt x="35587" y="211153"/>
                </a:lnTo>
                <a:lnTo>
                  <a:pt x="37695" y="199189"/>
                </a:lnTo>
                <a:lnTo>
                  <a:pt x="40370" y="186133"/>
                </a:lnTo>
                <a:lnTo>
                  <a:pt x="43423" y="174889"/>
                </a:lnTo>
                <a:lnTo>
                  <a:pt x="46729" y="164853"/>
                </a:lnTo>
                <a:lnTo>
                  <a:pt x="50203" y="155622"/>
                </a:lnTo>
                <a:lnTo>
                  <a:pt x="52519" y="146928"/>
                </a:lnTo>
                <a:lnTo>
                  <a:pt x="54063" y="138592"/>
                </a:lnTo>
                <a:lnTo>
                  <a:pt x="55092" y="130495"/>
                </a:lnTo>
                <a:lnTo>
                  <a:pt x="57048" y="122557"/>
                </a:lnTo>
                <a:lnTo>
                  <a:pt x="59622" y="114725"/>
                </a:lnTo>
                <a:lnTo>
                  <a:pt x="62608" y="106963"/>
                </a:lnTo>
                <a:lnTo>
                  <a:pt x="65869" y="99249"/>
                </a:lnTo>
                <a:lnTo>
                  <a:pt x="69313" y="91566"/>
                </a:lnTo>
                <a:lnTo>
                  <a:pt x="72879" y="83904"/>
                </a:lnTo>
                <a:lnTo>
                  <a:pt x="77796" y="77526"/>
                </a:lnTo>
                <a:lnTo>
                  <a:pt x="83614" y="72004"/>
                </a:lnTo>
                <a:lnTo>
                  <a:pt x="90033" y="67053"/>
                </a:lnTo>
                <a:lnTo>
                  <a:pt x="96852" y="62482"/>
                </a:lnTo>
                <a:lnTo>
                  <a:pt x="103938" y="58165"/>
                </a:lnTo>
                <a:lnTo>
                  <a:pt x="111202" y="54017"/>
                </a:lnTo>
                <a:lnTo>
                  <a:pt x="117315" y="49981"/>
                </a:lnTo>
                <a:lnTo>
                  <a:pt x="122660" y="46021"/>
                </a:lnTo>
                <a:lnTo>
                  <a:pt x="127494" y="42111"/>
                </a:lnTo>
                <a:lnTo>
                  <a:pt x="131986" y="40774"/>
                </a:lnTo>
                <a:lnTo>
                  <a:pt x="136251" y="41153"/>
                </a:lnTo>
                <a:lnTo>
                  <a:pt x="140364" y="42676"/>
                </a:lnTo>
                <a:lnTo>
                  <a:pt x="144376" y="43690"/>
                </a:lnTo>
                <a:lnTo>
                  <a:pt x="148321" y="44367"/>
                </a:lnTo>
                <a:lnTo>
                  <a:pt x="152221" y="44818"/>
                </a:lnTo>
                <a:lnTo>
                  <a:pt x="154821" y="46389"/>
                </a:lnTo>
                <a:lnTo>
                  <a:pt x="156554" y="48706"/>
                </a:lnTo>
                <a:lnTo>
                  <a:pt x="159750" y="55937"/>
                </a:lnTo>
                <a:lnTo>
                  <a:pt x="175726" y="88474"/>
                </a:lnTo>
                <a:lnTo>
                  <a:pt x="178111" y="95813"/>
                </a:lnTo>
                <a:lnTo>
                  <a:pt x="179701" y="103245"/>
                </a:lnTo>
                <a:lnTo>
                  <a:pt x="180761" y="110740"/>
                </a:lnTo>
                <a:lnTo>
                  <a:pt x="181467" y="122087"/>
                </a:lnTo>
                <a:lnTo>
                  <a:pt x="182252" y="151628"/>
                </a:lnTo>
                <a:lnTo>
                  <a:pt x="182844" y="220043"/>
                </a:lnTo>
                <a:lnTo>
                  <a:pt x="182880" y="2971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50"/>
          <p:cNvSpPr/>
          <p:nvPr/>
        </p:nvSpPr>
        <p:spPr>
          <a:xfrm>
            <a:off x="5920934" y="3143250"/>
            <a:ext cx="102676" cy="225964"/>
          </a:xfrm>
          <a:custGeom>
            <a:avLst/>
            <a:gdLst/>
            <a:ahLst/>
            <a:cxnLst/>
            <a:rect l="0" t="0" r="0" b="0"/>
            <a:pathLst>
              <a:path w="102676" h="225964">
                <a:moveTo>
                  <a:pt x="68386" y="0"/>
                </a:moveTo>
                <a:lnTo>
                  <a:pt x="56250" y="0"/>
                </a:lnTo>
                <a:lnTo>
                  <a:pt x="51405" y="1269"/>
                </a:lnTo>
                <a:lnTo>
                  <a:pt x="46905" y="3386"/>
                </a:lnTo>
                <a:lnTo>
                  <a:pt x="42635" y="6067"/>
                </a:lnTo>
                <a:lnTo>
                  <a:pt x="39789" y="10395"/>
                </a:lnTo>
                <a:lnTo>
                  <a:pt x="37891" y="15820"/>
                </a:lnTo>
                <a:lnTo>
                  <a:pt x="36626" y="21976"/>
                </a:lnTo>
                <a:lnTo>
                  <a:pt x="34513" y="27351"/>
                </a:lnTo>
                <a:lnTo>
                  <a:pt x="31834" y="32204"/>
                </a:lnTo>
                <a:lnTo>
                  <a:pt x="28778" y="36709"/>
                </a:lnTo>
                <a:lnTo>
                  <a:pt x="25470" y="42253"/>
                </a:lnTo>
                <a:lnTo>
                  <a:pt x="21995" y="48488"/>
                </a:lnTo>
                <a:lnTo>
                  <a:pt x="14747" y="62190"/>
                </a:lnTo>
                <a:lnTo>
                  <a:pt x="7293" y="76746"/>
                </a:lnTo>
                <a:lnTo>
                  <a:pt x="4797" y="84184"/>
                </a:lnTo>
                <a:lnTo>
                  <a:pt x="3133" y="91682"/>
                </a:lnTo>
                <a:lnTo>
                  <a:pt x="2025" y="99222"/>
                </a:lnTo>
                <a:lnTo>
                  <a:pt x="1285" y="106787"/>
                </a:lnTo>
                <a:lnTo>
                  <a:pt x="792" y="114372"/>
                </a:lnTo>
                <a:lnTo>
                  <a:pt x="463" y="121967"/>
                </a:lnTo>
                <a:lnTo>
                  <a:pt x="98" y="140567"/>
                </a:lnTo>
                <a:lnTo>
                  <a:pt x="0" y="150861"/>
                </a:lnTo>
                <a:lnTo>
                  <a:pt x="1206" y="161534"/>
                </a:lnTo>
                <a:lnTo>
                  <a:pt x="3279" y="172459"/>
                </a:lnTo>
                <a:lnTo>
                  <a:pt x="5931" y="183553"/>
                </a:lnTo>
                <a:lnTo>
                  <a:pt x="8969" y="192218"/>
                </a:lnTo>
                <a:lnTo>
                  <a:pt x="12265" y="199265"/>
                </a:lnTo>
                <a:lnTo>
                  <a:pt x="15732" y="205233"/>
                </a:lnTo>
                <a:lnTo>
                  <a:pt x="19313" y="210482"/>
                </a:lnTo>
                <a:lnTo>
                  <a:pt x="22971" y="215251"/>
                </a:lnTo>
                <a:lnTo>
                  <a:pt x="26679" y="219700"/>
                </a:lnTo>
                <a:lnTo>
                  <a:pt x="30421" y="222667"/>
                </a:lnTo>
                <a:lnTo>
                  <a:pt x="34186" y="224645"/>
                </a:lnTo>
                <a:lnTo>
                  <a:pt x="37966" y="225963"/>
                </a:lnTo>
                <a:lnTo>
                  <a:pt x="41755" y="225572"/>
                </a:lnTo>
                <a:lnTo>
                  <a:pt x="45553" y="224041"/>
                </a:lnTo>
                <a:lnTo>
                  <a:pt x="49353" y="221750"/>
                </a:lnTo>
                <a:lnTo>
                  <a:pt x="54427" y="217683"/>
                </a:lnTo>
                <a:lnTo>
                  <a:pt x="60350" y="212432"/>
                </a:lnTo>
                <a:lnTo>
                  <a:pt x="66839" y="206391"/>
                </a:lnTo>
                <a:lnTo>
                  <a:pt x="71164" y="199824"/>
                </a:lnTo>
                <a:lnTo>
                  <a:pt x="74048" y="192906"/>
                </a:lnTo>
                <a:lnTo>
                  <a:pt x="102675" y="1485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51"/>
          <p:cNvSpPr/>
          <p:nvPr/>
        </p:nvSpPr>
        <p:spPr>
          <a:xfrm>
            <a:off x="6126495" y="2811779"/>
            <a:ext cx="182865" cy="551856"/>
          </a:xfrm>
          <a:custGeom>
            <a:avLst/>
            <a:gdLst/>
            <a:ahLst/>
            <a:cxnLst/>
            <a:rect l="0" t="0" r="0" b="0"/>
            <a:pathLst>
              <a:path w="182865" h="551856">
                <a:moveTo>
                  <a:pt x="22844" y="0"/>
                </a:moveTo>
                <a:lnTo>
                  <a:pt x="22844" y="18204"/>
                </a:lnTo>
                <a:lnTo>
                  <a:pt x="21575" y="34996"/>
                </a:lnTo>
                <a:lnTo>
                  <a:pt x="16777" y="84134"/>
                </a:lnTo>
                <a:lnTo>
                  <a:pt x="10411" y="137300"/>
                </a:lnTo>
                <a:lnTo>
                  <a:pt x="6936" y="163923"/>
                </a:lnTo>
                <a:lnTo>
                  <a:pt x="4619" y="195643"/>
                </a:lnTo>
                <a:lnTo>
                  <a:pt x="3074" y="230759"/>
                </a:lnTo>
                <a:lnTo>
                  <a:pt x="1357" y="309570"/>
                </a:lnTo>
                <a:lnTo>
                  <a:pt x="8" y="504290"/>
                </a:lnTo>
                <a:lnTo>
                  <a:pt x="0" y="503834"/>
                </a:lnTo>
                <a:lnTo>
                  <a:pt x="3378" y="499940"/>
                </a:lnTo>
                <a:lnTo>
                  <a:pt x="6057" y="497123"/>
                </a:lnTo>
                <a:lnTo>
                  <a:pt x="9033" y="480447"/>
                </a:lnTo>
                <a:lnTo>
                  <a:pt x="9827" y="468888"/>
                </a:lnTo>
                <a:lnTo>
                  <a:pt x="11626" y="458643"/>
                </a:lnTo>
                <a:lnTo>
                  <a:pt x="14096" y="449272"/>
                </a:lnTo>
                <a:lnTo>
                  <a:pt x="17012" y="440484"/>
                </a:lnTo>
                <a:lnTo>
                  <a:pt x="20226" y="429547"/>
                </a:lnTo>
                <a:lnTo>
                  <a:pt x="27184" y="403847"/>
                </a:lnTo>
                <a:lnTo>
                  <a:pt x="32088" y="391151"/>
                </a:lnTo>
                <a:lnTo>
                  <a:pt x="37896" y="378878"/>
                </a:lnTo>
                <a:lnTo>
                  <a:pt x="44309" y="366885"/>
                </a:lnTo>
                <a:lnTo>
                  <a:pt x="49855" y="357620"/>
                </a:lnTo>
                <a:lnTo>
                  <a:pt x="54821" y="350174"/>
                </a:lnTo>
                <a:lnTo>
                  <a:pt x="59402" y="343939"/>
                </a:lnTo>
                <a:lnTo>
                  <a:pt x="63726" y="338513"/>
                </a:lnTo>
                <a:lnTo>
                  <a:pt x="67879" y="333625"/>
                </a:lnTo>
                <a:lnTo>
                  <a:pt x="71918" y="329097"/>
                </a:lnTo>
                <a:lnTo>
                  <a:pt x="75880" y="326078"/>
                </a:lnTo>
                <a:lnTo>
                  <a:pt x="79792" y="324066"/>
                </a:lnTo>
                <a:lnTo>
                  <a:pt x="83670" y="322724"/>
                </a:lnTo>
                <a:lnTo>
                  <a:pt x="87525" y="321829"/>
                </a:lnTo>
                <a:lnTo>
                  <a:pt x="91365" y="321233"/>
                </a:lnTo>
                <a:lnTo>
                  <a:pt x="95195" y="320836"/>
                </a:lnTo>
                <a:lnTo>
                  <a:pt x="97748" y="321841"/>
                </a:lnTo>
                <a:lnTo>
                  <a:pt x="99450" y="323780"/>
                </a:lnTo>
                <a:lnTo>
                  <a:pt x="100585" y="326344"/>
                </a:lnTo>
                <a:lnTo>
                  <a:pt x="105233" y="332579"/>
                </a:lnTo>
                <a:lnTo>
                  <a:pt x="108250" y="336019"/>
                </a:lnTo>
                <a:lnTo>
                  <a:pt x="111531" y="340853"/>
                </a:lnTo>
                <a:lnTo>
                  <a:pt x="114989" y="346615"/>
                </a:lnTo>
                <a:lnTo>
                  <a:pt x="118564" y="352997"/>
                </a:lnTo>
                <a:lnTo>
                  <a:pt x="122537" y="366861"/>
                </a:lnTo>
                <a:lnTo>
                  <a:pt x="131155" y="426797"/>
                </a:lnTo>
                <a:lnTo>
                  <a:pt x="133151" y="448361"/>
                </a:lnTo>
                <a:lnTo>
                  <a:pt x="134482" y="470358"/>
                </a:lnTo>
                <a:lnTo>
                  <a:pt x="135370" y="492642"/>
                </a:lnTo>
                <a:lnTo>
                  <a:pt x="137231" y="508768"/>
                </a:lnTo>
                <a:lnTo>
                  <a:pt x="139743" y="520789"/>
                </a:lnTo>
                <a:lnTo>
                  <a:pt x="144649" y="537532"/>
                </a:lnTo>
                <a:lnTo>
                  <a:pt x="146830" y="549206"/>
                </a:lnTo>
                <a:lnTo>
                  <a:pt x="149952" y="551558"/>
                </a:lnTo>
                <a:lnTo>
                  <a:pt x="154573" y="551855"/>
                </a:lnTo>
                <a:lnTo>
                  <a:pt x="168104" y="549275"/>
                </a:lnTo>
                <a:lnTo>
                  <a:pt x="173341" y="545536"/>
                </a:lnTo>
                <a:lnTo>
                  <a:pt x="182864" y="537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52"/>
          <p:cNvSpPr/>
          <p:nvPr/>
        </p:nvSpPr>
        <p:spPr>
          <a:xfrm>
            <a:off x="6400800" y="3108959"/>
            <a:ext cx="22860" cy="262892"/>
          </a:xfrm>
          <a:custGeom>
            <a:avLst/>
            <a:gdLst/>
            <a:ahLst/>
            <a:cxnLst/>
            <a:rect l="0" t="0" r="0" b="0"/>
            <a:pathLst>
              <a:path w="22860" h="262892">
                <a:moveTo>
                  <a:pt x="0" y="0"/>
                </a:moveTo>
                <a:lnTo>
                  <a:pt x="0" y="18204"/>
                </a:lnTo>
                <a:lnTo>
                  <a:pt x="1270" y="33726"/>
                </a:lnTo>
                <a:lnTo>
                  <a:pt x="6067" y="78066"/>
                </a:lnTo>
                <a:lnTo>
                  <a:pt x="19770" y="186168"/>
                </a:lnTo>
                <a:lnTo>
                  <a:pt x="20800" y="196502"/>
                </a:lnTo>
                <a:lnTo>
                  <a:pt x="21487" y="205932"/>
                </a:lnTo>
                <a:lnTo>
                  <a:pt x="21944" y="214758"/>
                </a:lnTo>
                <a:lnTo>
                  <a:pt x="22859" y="26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53"/>
          <p:cNvSpPr/>
          <p:nvPr/>
        </p:nvSpPr>
        <p:spPr>
          <a:xfrm>
            <a:off x="6332220" y="291465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54"/>
          <p:cNvSpPr/>
          <p:nvPr/>
        </p:nvSpPr>
        <p:spPr>
          <a:xfrm>
            <a:off x="6492239" y="2846069"/>
            <a:ext cx="22862" cy="514352"/>
          </a:xfrm>
          <a:custGeom>
            <a:avLst/>
            <a:gdLst/>
            <a:ahLst/>
            <a:cxnLst/>
            <a:rect l="0" t="0" r="0" b="0"/>
            <a:pathLst>
              <a:path w="22862" h="514352">
                <a:moveTo>
                  <a:pt x="0" y="0"/>
                </a:moveTo>
                <a:lnTo>
                  <a:pt x="0" y="12136"/>
                </a:lnTo>
                <a:lnTo>
                  <a:pt x="1271" y="23331"/>
                </a:lnTo>
                <a:lnTo>
                  <a:pt x="6069" y="56090"/>
                </a:lnTo>
                <a:lnTo>
                  <a:pt x="7856" y="71683"/>
                </a:lnTo>
                <a:lnTo>
                  <a:pt x="9047" y="85889"/>
                </a:lnTo>
                <a:lnTo>
                  <a:pt x="9842" y="99170"/>
                </a:lnTo>
                <a:lnTo>
                  <a:pt x="9101" y="113103"/>
                </a:lnTo>
                <a:lnTo>
                  <a:pt x="7337" y="127472"/>
                </a:lnTo>
                <a:lnTo>
                  <a:pt x="4892" y="142132"/>
                </a:lnTo>
                <a:lnTo>
                  <a:pt x="3261" y="155715"/>
                </a:lnTo>
                <a:lnTo>
                  <a:pt x="2174" y="168580"/>
                </a:lnTo>
                <a:lnTo>
                  <a:pt x="1450" y="180967"/>
                </a:lnTo>
                <a:lnTo>
                  <a:pt x="4031" y="265850"/>
                </a:lnTo>
                <a:lnTo>
                  <a:pt x="9969" y="422366"/>
                </a:lnTo>
                <a:lnTo>
                  <a:pt x="11726" y="441598"/>
                </a:lnTo>
                <a:lnTo>
                  <a:pt x="14168" y="458229"/>
                </a:lnTo>
                <a:lnTo>
                  <a:pt x="17066" y="473126"/>
                </a:lnTo>
                <a:lnTo>
                  <a:pt x="18997" y="484328"/>
                </a:lnTo>
                <a:lnTo>
                  <a:pt x="20285" y="493065"/>
                </a:lnTo>
                <a:lnTo>
                  <a:pt x="22861" y="5143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55"/>
          <p:cNvSpPr/>
          <p:nvPr/>
        </p:nvSpPr>
        <p:spPr>
          <a:xfrm>
            <a:off x="6640830" y="2800350"/>
            <a:ext cx="11427" cy="594360"/>
          </a:xfrm>
          <a:custGeom>
            <a:avLst/>
            <a:gdLst/>
            <a:ahLst/>
            <a:cxnLst/>
            <a:rect l="0" t="0" r="0" b="0"/>
            <a:pathLst>
              <a:path w="11427" h="594360">
                <a:moveTo>
                  <a:pt x="0" y="0"/>
                </a:moveTo>
                <a:lnTo>
                  <a:pt x="6068" y="18203"/>
                </a:lnTo>
                <a:lnTo>
                  <a:pt x="7855" y="26105"/>
                </a:lnTo>
                <a:lnTo>
                  <a:pt x="9047" y="33913"/>
                </a:lnTo>
                <a:lnTo>
                  <a:pt x="9841" y="41659"/>
                </a:lnTo>
                <a:lnTo>
                  <a:pt x="10370" y="50632"/>
                </a:lnTo>
                <a:lnTo>
                  <a:pt x="10959" y="70763"/>
                </a:lnTo>
                <a:lnTo>
                  <a:pt x="11426" y="323823"/>
                </a:lnTo>
                <a:lnTo>
                  <a:pt x="10157" y="339072"/>
                </a:lnTo>
                <a:lnTo>
                  <a:pt x="8041" y="354318"/>
                </a:lnTo>
                <a:lnTo>
                  <a:pt x="5361" y="369562"/>
                </a:lnTo>
                <a:lnTo>
                  <a:pt x="3573" y="383534"/>
                </a:lnTo>
                <a:lnTo>
                  <a:pt x="2383" y="396659"/>
                </a:lnTo>
                <a:lnTo>
                  <a:pt x="1588" y="409219"/>
                </a:lnTo>
                <a:lnTo>
                  <a:pt x="705" y="433335"/>
                </a:lnTo>
                <a:lnTo>
                  <a:pt x="209" y="464945"/>
                </a:lnTo>
                <a:lnTo>
                  <a:pt x="0" y="594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56"/>
          <p:cNvSpPr/>
          <p:nvPr/>
        </p:nvSpPr>
        <p:spPr>
          <a:xfrm>
            <a:off x="6744226" y="3108585"/>
            <a:ext cx="136634" cy="274695"/>
          </a:xfrm>
          <a:custGeom>
            <a:avLst/>
            <a:gdLst/>
            <a:ahLst/>
            <a:cxnLst/>
            <a:rect l="0" t="0" r="0" b="0"/>
            <a:pathLst>
              <a:path w="136634" h="274695">
                <a:moveTo>
                  <a:pt x="68054" y="374"/>
                </a:moveTo>
                <a:lnTo>
                  <a:pt x="55918" y="6442"/>
                </a:lnTo>
                <a:lnTo>
                  <a:pt x="51073" y="10770"/>
                </a:lnTo>
                <a:lnTo>
                  <a:pt x="46574" y="16195"/>
                </a:lnTo>
                <a:lnTo>
                  <a:pt x="42303" y="22351"/>
                </a:lnTo>
                <a:lnTo>
                  <a:pt x="39457" y="27726"/>
                </a:lnTo>
                <a:lnTo>
                  <a:pt x="37560" y="32579"/>
                </a:lnTo>
                <a:lnTo>
                  <a:pt x="36294" y="37084"/>
                </a:lnTo>
                <a:lnTo>
                  <a:pt x="34181" y="42628"/>
                </a:lnTo>
                <a:lnTo>
                  <a:pt x="31502" y="48863"/>
                </a:lnTo>
                <a:lnTo>
                  <a:pt x="25138" y="62565"/>
                </a:lnTo>
                <a:lnTo>
                  <a:pt x="18076" y="77121"/>
                </a:lnTo>
                <a:lnTo>
                  <a:pt x="15686" y="87099"/>
                </a:lnTo>
                <a:lnTo>
                  <a:pt x="14092" y="98831"/>
                </a:lnTo>
                <a:lnTo>
                  <a:pt x="13029" y="111732"/>
                </a:lnTo>
                <a:lnTo>
                  <a:pt x="11050" y="122873"/>
                </a:lnTo>
                <a:lnTo>
                  <a:pt x="8462" y="132840"/>
                </a:lnTo>
                <a:lnTo>
                  <a:pt x="5465" y="142025"/>
                </a:lnTo>
                <a:lnTo>
                  <a:pt x="3468" y="151958"/>
                </a:lnTo>
                <a:lnTo>
                  <a:pt x="2136" y="162390"/>
                </a:lnTo>
                <a:lnTo>
                  <a:pt x="657" y="181601"/>
                </a:lnTo>
                <a:lnTo>
                  <a:pt x="0" y="194373"/>
                </a:lnTo>
                <a:lnTo>
                  <a:pt x="1094" y="199557"/>
                </a:lnTo>
                <a:lnTo>
                  <a:pt x="3094" y="204283"/>
                </a:lnTo>
                <a:lnTo>
                  <a:pt x="5698" y="208703"/>
                </a:lnTo>
                <a:lnTo>
                  <a:pt x="8589" y="217002"/>
                </a:lnTo>
                <a:lnTo>
                  <a:pt x="9361" y="220993"/>
                </a:lnTo>
                <a:lnTo>
                  <a:pt x="11146" y="222383"/>
                </a:lnTo>
                <a:lnTo>
                  <a:pt x="13604" y="222040"/>
                </a:lnTo>
                <a:lnTo>
                  <a:pt x="16514" y="220542"/>
                </a:lnTo>
                <a:lnTo>
                  <a:pt x="19724" y="218273"/>
                </a:lnTo>
                <a:lnTo>
                  <a:pt x="23133" y="215490"/>
                </a:lnTo>
                <a:lnTo>
                  <a:pt x="26677" y="212365"/>
                </a:lnTo>
                <a:lnTo>
                  <a:pt x="34001" y="205506"/>
                </a:lnTo>
                <a:lnTo>
                  <a:pt x="37732" y="201898"/>
                </a:lnTo>
                <a:lnTo>
                  <a:pt x="40219" y="198224"/>
                </a:lnTo>
                <a:lnTo>
                  <a:pt x="47529" y="180634"/>
                </a:lnTo>
                <a:lnTo>
                  <a:pt x="62742" y="149070"/>
                </a:lnTo>
                <a:lnTo>
                  <a:pt x="69592" y="132525"/>
                </a:lnTo>
                <a:lnTo>
                  <a:pt x="75429" y="116415"/>
                </a:lnTo>
                <a:lnTo>
                  <a:pt x="80590" y="100595"/>
                </a:lnTo>
                <a:lnTo>
                  <a:pt x="85302" y="87508"/>
                </a:lnTo>
                <a:lnTo>
                  <a:pt x="89712" y="76244"/>
                </a:lnTo>
                <a:lnTo>
                  <a:pt x="93923" y="66194"/>
                </a:lnTo>
                <a:lnTo>
                  <a:pt x="96730" y="55684"/>
                </a:lnTo>
                <a:lnTo>
                  <a:pt x="98601" y="44868"/>
                </a:lnTo>
                <a:lnTo>
                  <a:pt x="99849" y="33847"/>
                </a:lnTo>
                <a:lnTo>
                  <a:pt x="100681" y="23959"/>
                </a:lnTo>
                <a:lnTo>
                  <a:pt x="101235" y="14828"/>
                </a:lnTo>
                <a:lnTo>
                  <a:pt x="101851" y="1718"/>
                </a:lnTo>
                <a:lnTo>
                  <a:pt x="102015" y="0"/>
                </a:lnTo>
                <a:lnTo>
                  <a:pt x="102279" y="301"/>
                </a:lnTo>
                <a:lnTo>
                  <a:pt x="102325" y="6420"/>
                </a:lnTo>
                <a:lnTo>
                  <a:pt x="102338" y="52684"/>
                </a:lnTo>
                <a:lnTo>
                  <a:pt x="104879" y="82237"/>
                </a:lnTo>
                <a:lnTo>
                  <a:pt x="109114" y="118450"/>
                </a:lnTo>
                <a:lnTo>
                  <a:pt x="120437" y="207657"/>
                </a:lnTo>
                <a:lnTo>
                  <a:pt x="122026" y="222382"/>
                </a:lnTo>
                <a:lnTo>
                  <a:pt x="124355" y="233469"/>
                </a:lnTo>
                <a:lnTo>
                  <a:pt x="127178" y="242131"/>
                </a:lnTo>
                <a:lnTo>
                  <a:pt x="136633" y="2746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57"/>
          <p:cNvSpPr/>
          <p:nvPr/>
        </p:nvSpPr>
        <p:spPr>
          <a:xfrm>
            <a:off x="6983911" y="3108959"/>
            <a:ext cx="112276" cy="285740"/>
          </a:xfrm>
          <a:custGeom>
            <a:avLst/>
            <a:gdLst/>
            <a:ahLst/>
            <a:cxnLst/>
            <a:rect l="0" t="0" r="0" b="0"/>
            <a:pathLst>
              <a:path w="112276" h="285740">
                <a:moveTo>
                  <a:pt x="68398" y="0"/>
                </a:moveTo>
                <a:lnTo>
                  <a:pt x="52490" y="15910"/>
                </a:lnTo>
                <a:lnTo>
                  <a:pt x="45093" y="28386"/>
                </a:lnTo>
                <a:lnTo>
                  <a:pt x="35081" y="46865"/>
                </a:lnTo>
                <a:lnTo>
                  <a:pt x="23327" y="69343"/>
                </a:lnTo>
                <a:lnTo>
                  <a:pt x="15491" y="85599"/>
                </a:lnTo>
                <a:lnTo>
                  <a:pt x="10267" y="97706"/>
                </a:lnTo>
                <a:lnTo>
                  <a:pt x="6784" y="107047"/>
                </a:lnTo>
                <a:lnTo>
                  <a:pt x="4462" y="114545"/>
                </a:lnTo>
                <a:lnTo>
                  <a:pt x="2915" y="120814"/>
                </a:lnTo>
                <a:lnTo>
                  <a:pt x="1882" y="126262"/>
                </a:lnTo>
                <a:lnTo>
                  <a:pt x="1194" y="131165"/>
                </a:lnTo>
                <a:lnTo>
                  <a:pt x="430" y="139999"/>
                </a:lnTo>
                <a:lnTo>
                  <a:pt x="0" y="146045"/>
                </a:lnTo>
                <a:lnTo>
                  <a:pt x="3286" y="150846"/>
                </a:lnTo>
                <a:lnTo>
                  <a:pt x="5940" y="153904"/>
                </a:lnTo>
                <a:lnTo>
                  <a:pt x="8979" y="155943"/>
                </a:lnTo>
                <a:lnTo>
                  <a:pt x="12276" y="157302"/>
                </a:lnTo>
                <a:lnTo>
                  <a:pt x="15743" y="158208"/>
                </a:lnTo>
                <a:lnTo>
                  <a:pt x="20595" y="158812"/>
                </a:lnTo>
                <a:lnTo>
                  <a:pt x="26370" y="159215"/>
                </a:lnTo>
                <a:lnTo>
                  <a:pt x="32759" y="159484"/>
                </a:lnTo>
                <a:lnTo>
                  <a:pt x="46632" y="159782"/>
                </a:lnTo>
                <a:lnTo>
                  <a:pt x="76235" y="159973"/>
                </a:lnTo>
                <a:lnTo>
                  <a:pt x="82513" y="161259"/>
                </a:lnTo>
                <a:lnTo>
                  <a:pt x="87968" y="163386"/>
                </a:lnTo>
                <a:lnTo>
                  <a:pt x="92875" y="166074"/>
                </a:lnTo>
                <a:lnTo>
                  <a:pt x="96146" y="169137"/>
                </a:lnTo>
                <a:lnTo>
                  <a:pt x="98327" y="172448"/>
                </a:lnTo>
                <a:lnTo>
                  <a:pt x="99781" y="175925"/>
                </a:lnTo>
                <a:lnTo>
                  <a:pt x="102020" y="179514"/>
                </a:lnTo>
                <a:lnTo>
                  <a:pt x="104783" y="183176"/>
                </a:lnTo>
                <a:lnTo>
                  <a:pt x="107895" y="186887"/>
                </a:lnTo>
                <a:lnTo>
                  <a:pt x="109969" y="193172"/>
                </a:lnTo>
                <a:lnTo>
                  <a:pt x="111352" y="201171"/>
                </a:lnTo>
                <a:lnTo>
                  <a:pt x="112275" y="210314"/>
                </a:lnTo>
                <a:lnTo>
                  <a:pt x="111620" y="217680"/>
                </a:lnTo>
                <a:lnTo>
                  <a:pt x="109912" y="223860"/>
                </a:lnTo>
                <a:lnTo>
                  <a:pt x="107504" y="229250"/>
                </a:lnTo>
                <a:lnTo>
                  <a:pt x="103359" y="236653"/>
                </a:lnTo>
                <a:lnTo>
                  <a:pt x="98055" y="245399"/>
                </a:lnTo>
                <a:lnTo>
                  <a:pt x="91980" y="255039"/>
                </a:lnTo>
                <a:lnTo>
                  <a:pt x="86660" y="262737"/>
                </a:lnTo>
                <a:lnTo>
                  <a:pt x="81842" y="269138"/>
                </a:lnTo>
                <a:lnTo>
                  <a:pt x="77361" y="274675"/>
                </a:lnTo>
                <a:lnTo>
                  <a:pt x="73104" y="278367"/>
                </a:lnTo>
                <a:lnTo>
                  <a:pt x="68996" y="280828"/>
                </a:lnTo>
                <a:lnTo>
                  <a:pt x="64986" y="282469"/>
                </a:lnTo>
                <a:lnTo>
                  <a:pt x="61043" y="283562"/>
                </a:lnTo>
                <a:lnTo>
                  <a:pt x="57146" y="284292"/>
                </a:lnTo>
                <a:lnTo>
                  <a:pt x="53277" y="284778"/>
                </a:lnTo>
                <a:lnTo>
                  <a:pt x="49427" y="285102"/>
                </a:lnTo>
                <a:lnTo>
                  <a:pt x="45590" y="285318"/>
                </a:lnTo>
                <a:lnTo>
                  <a:pt x="36377" y="285665"/>
                </a:lnTo>
                <a:lnTo>
                  <a:pt x="25361" y="285739"/>
                </a:lnTo>
                <a:lnTo>
                  <a:pt x="22679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58"/>
          <p:cNvSpPr/>
          <p:nvPr/>
        </p:nvSpPr>
        <p:spPr>
          <a:xfrm>
            <a:off x="7372494" y="2960369"/>
            <a:ext cx="159876" cy="434341"/>
          </a:xfrm>
          <a:custGeom>
            <a:avLst/>
            <a:gdLst/>
            <a:ahLst/>
            <a:cxnLst/>
            <a:rect l="0" t="0" r="0" b="0"/>
            <a:pathLst>
              <a:path w="159876" h="434341">
                <a:moveTo>
                  <a:pt x="45575" y="0"/>
                </a:moveTo>
                <a:lnTo>
                  <a:pt x="39508" y="12136"/>
                </a:lnTo>
                <a:lnTo>
                  <a:pt x="36528" y="21481"/>
                </a:lnTo>
                <a:lnTo>
                  <a:pt x="35205" y="31137"/>
                </a:lnTo>
                <a:lnTo>
                  <a:pt x="34616" y="43896"/>
                </a:lnTo>
                <a:lnTo>
                  <a:pt x="34239" y="80638"/>
                </a:lnTo>
                <a:lnTo>
                  <a:pt x="34158" y="133637"/>
                </a:lnTo>
                <a:lnTo>
                  <a:pt x="32884" y="155131"/>
                </a:lnTo>
                <a:lnTo>
                  <a:pt x="28082" y="212881"/>
                </a:lnTo>
                <a:lnTo>
                  <a:pt x="25023" y="235901"/>
                </a:lnTo>
                <a:lnTo>
                  <a:pt x="21714" y="253787"/>
                </a:lnTo>
                <a:lnTo>
                  <a:pt x="18238" y="268252"/>
                </a:lnTo>
                <a:lnTo>
                  <a:pt x="15920" y="281705"/>
                </a:lnTo>
                <a:lnTo>
                  <a:pt x="14376" y="294483"/>
                </a:lnTo>
                <a:lnTo>
                  <a:pt x="13345" y="306812"/>
                </a:lnTo>
                <a:lnTo>
                  <a:pt x="12659" y="317572"/>
                </a:lnTo>
                <a:lnTo>
                  <a:pt x="11896" y="336300"/>
                </a:lnTo>
                <a:lnTo>
                  <a:pt x="10422" y="346120"/>
                </a:lnTo>
                <a:lnTo>
                  <a:pt x="8170" y="356477"/>
                </a:lnTo>
                <a:lnTo>
                  <a:pt x="5399" y="367192"/>
                </a:lnTo>
                <a:lnTo>
                  <a:pt x="3551" y="375604"/>
                </a:lnTo>
                <a:lnTo>
                  <a:pt x="1498" y="388339"/>
                </a:lnTo>
                <a:lnTo>
                  <a:pt x="951" y="390973"/>
                </a:lnTo>
                <a:lnTo>
                  <a:pt x="586" y="391459"/>
                </a:lnTo>
                <a:lnTo>
                  <a:pt x="342" y="390513"/>
                </a:lnTo>
                <a:lnTo>
                  <a:pt x="72" y="379301"/>
                </a:lnTo>
                <a:lnTo>
                  <a:pt x="0" y="370978"/>
                </a:lnTo>
                <a:lnTo>
                  <a:pt x="1221" y="361618"/>
                </a:lnTo>
                <a:lnTo>
                  <a:pt x="3306" y="351569"/>
                </a:lnTo>
                <a:lnTo>
                  <a:pt x="5966" y="341060"/>
                </a:lnTo>
                <a:lnTo>
                  <a:pt x="9009" y="332783"/>
                </a:lnTo>
                <a:lnTo>
                  <a:pt x="12308" y="325996"/>
                </a:lnTo>
                <a:lnTo>
                  <a:pt x="15778" y="320200"/>
                </a:lnTo>
                <a:lnTo>
                  <a:pt x="19360" y="312527"/>
                </a:lnTo>
                <a:lnTo>
                  <a:pt x="23018" y="303602"/>
                </a:lnTo>
                <a:lnTo>
                  <a:pt x="26728" y="293841"/>
                </a:lnTo>
                <a:lnTo>
                  <a:pt x="30471" y="286064"/>
                </a:lnTo>
                <a:lnTo>
                  <a:pt x="34236" y="279610"/>
                </a:lnTo>
                <a:lnTo>
                  <a:pt x="38015" y="274037"/>
                </a:lnTo>
                <a:lnTo>
                  <a:pt x="41806" y="267781"/>
                </a:lnTo>
                <a:lnTo>
                  <a:pt x="45602" y="261071"/>
                </a:lnTo>
                <a:lnTo>
                  <a:pt x="49404" y="254057"/>
                </a:lnTo>
                <a:lnTo>
                  <a:pt x="53207" y="248112"/>
                </a:lnTo>
                <a:lnTo>
                  <a:pt x="57013" y="242878"/>
                </a:lnTo>
                <a:lnTo>
                  <a:pt x="60821" y="238119"/>
                </a:lnTo>
                <a:lnTo>
                  <a:pt x="64629" y="234946"/>
                </a:lnTo>
                <a:lnTo>
                  <a:pt x="68438" y="232831"/>
                </a:lnTo>
                <a:lnTo>
                  <a:pt x="72247" y="231421"/>
                </a:lnTo>
                <a:lnTo>
                  <a:pt x="95812" y="223368"/>
                </a:lnTo>
                <a:lnTo>
                  <a:pt x="101926" y="222572"/>
                </a:lnTo>
                <a:lnTo>
                  <a:pt x="106003" y="223312"/>
                </a:lnTo>
                <a:lnTo>
                  <a:pt x="108720" y="225075"/>
                </a:lnTo>
                <a:lnTo>
                  <a:pt x="111802" y="227520"/>
                </a:lnTo>
                <a:lnTo>
                  <a:pt x="115127" y="230420"/>
                </a:lnTo>
                <a:lnTo>
                  <a:pt x="118613" y="233624"/>
                </a:lnTo>
                <a:lnTo>
                  <a:pt x="125873" y="240570"/>
                </a:lnTo>
                <a:lnTo>
                  <a:pt x="129587" y="244200"/>
                </a:lnTo>
                <a:lnTo>
                  <a:pt x="132064" y="249160"/>
                </a:lnTo>
                <a:lnTo>
                  <a:pt x="134815" y="261445"/>
                </a:lnTo>
                <a:lnTo>
                  <a:pt x="136818" y="270817"/>
                </a:lnTo>
                <a:lnTo>
                  <a:pt x="142431" y="294776"/>
                </a:lnTo>
                <a:lnTo>
                  <a:pt x="144436" y="305738"/>
                </a:lnTo>
                <a:lnTo>
                  <a:pt x="145773" y="315585"/>
                </a:lnTo>
                <a:lnTo>
                  <a:pt x="146664" y="324690"/>
                </a:lnTo>
                <a:lnTo>
                  <a:pt x="147257" y="333300"/>
                </a:lnTo>
                <a:lnTo>
                  <a:pt x="147653" y="341581"/>
                </a:lnTo>
                <a:lnTo>
                  <a:pt x="148094" y="357554"/>
                </a:lnTo>
                <a:lnTo>
                  <a:pt x="148432" y="422851"/>
                </a:lnTo>
                <a:lnTo>
                  <a:pt x="149706" y="426681"/>
                </a:lnTo>
                <a:lnTo>
                  <a:pt x="151826" y="429234"/>
                </a:lnTo>
                <a:lnTo>
                  <a:pt x="159875" y="4343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59"/>
          <p:cNvSpPr/>
          <p:nvPr/>
        </p:nvSpPr>
        <p:spPr>
          <a:xfrm>
            <a:off x="7572788" y="3153319"/>
            <a:ext cx="245332" cy="235923"/>
          </a:xfrm>
          <a:custGeom>
            <a:avLst/>
            <a:gdLst/>
            <a:ahLst/>
            <a:cxnLst/>
            <a:rect l="0" t="0" r="0" b="0"/>
            <a:pathLst>
              <a:path w="245332" h="235923">
                <a:moveTo>
                  <a:pt x="142462" y="12790"/>
                </a:moveTo>
                <a:lnTo>
                  <a:pt x="130326" y="6723"/>
                </a:lnTo>
                <a:lnTo>
                  <a:pt x="125481" y="4935"/>
                </a:lnTo>
                <a:lnTo>
                  <a:pt x="120981" y="3744"/>
                </a:lnTo>
                <a:lnTo>
                  <a:pt x="116711" y="2949"/>
                </a:lnTo>
                <a:lnTo>
                  <a:pt x="112594" y="3690"/>
                </a:lnTo>
                <a:lnTo>
                  <a:pt x="108580" y="5453"/>
                </a:lnTo>
                <a:lnTo>
                  <a:pt x="104634" y="7899"/>
                </a:lnTo>
                <a:lnTo>
                  <a:pt x="100733" y="9529"/>
                </a:lnTo>
                <a:lnTo>
                  <a:pt x="96863" y="10617"/>
                </a:lnTo>
                <a:lnTo>
                  <a:pt x="93012" y="11341"/>
                </a:lnTo>
                <a:lnTo>
                  <a:pt x="85348" y="15533"/>
                </a:lnTo>
                <a:lnTo>
                  <a:pt x="77707" y="21629"/>
                </a:lnTo>
                <a:lnTo>
                  <a:pt x="70078" y="28572"/>
                </a:lnTo>
                <a:lnTo>
                  <a:pt x="66266" y="33472"/>
                </a:lnTo>
                <a:lnTo>
                  <a:pt x="62455" y="39278"/>
                </a:lnTo>
                <a:lnTo>
                  <a:pt x="58643" y="45689"/>
                </a:lnTo>
                <a:lnTo>
                  <a:pt x="54833" y="52503"/>
                </a:lnTo>
                <a:lnTo>
                  <a:pt x="47212" y="66847"/>
                </a:lnTo>
                <a:lnTo>
                  <a:pt x="42132" y="74228"/>
                </a:lnTo>
                <a:lnTo>
                  <a:pt x="36205" y="81689"/>
                </a:lnTo>
                <a:lnTo>
                  <a:pt x="29713" y="89203"/>
                </a:lnTo>
                <a:lnTo>
                  <a:pt x="25386" y="96752"/>
                </a:lnTo>
                <a:lnTo>
                  <a:pt x="22501" y="104325"/>
                </a:lnTo>
                <a:lnTo>
                  <a:pt x="11804" y="146864"/>
                </a:lnTo>
                <a:lnTo>
                  <a:pt x="8366" y="159323"/>
                </a:lnTo>
                <a:lnTo>
                  <a:pt x="1160" y="183326"/>
                </a:lnTo>
                <a:lnTo>
                  <a:pt x="0" y="192521"/>
                </a:lnTo>
                <a:lnTo>
                  <a:pt x="497" y="199921"/>
                </a:lnTo>
                <a:lnTo>
                  <a:pt x="4353" y="214854"/>
                </a:lnTo>
                <a:lnTo>
                  <a:pt x="5939" y="216079"/>
                </a:lnTo>
                <a:lnTo>
                  <a:pt x="12969" y="217804"/>
                </a:lnTo>
                <a:lnTo>
                  <a:pt x="15059" y="218208"/>
                </a:lnTo>
                <a:lnTo>
                  <a:pt x="19374" y="215000"/>
                </a:lnTo>
                <a:lnTo>
                  <a:pt x="22304" y="212367"/>
                </a:lnTo>
                <a:lnTo>
                  <a:pt x="24256" y="209342"/>
                </a:lnTo>
                <a:lnTo>
                  <a:pt x="26426" y="202593"/>
                </a:lnTo>
                <a:lnTo>
                  <a:pt x="29545" y="196476"/>
                </a:lnTo>
                <a:lnTo>
                  <a:pt x="34163" y="188587"/>
                </a:lnTo>
                <a:lnTo>
                  <a:pt x="39782" y="179518"/>
                </a:lnTo>
                <a:lnTo>
                  <a:pt x="46069" y="168392"/>
                </a:lnTo>
                <a:lnTo>
                  <a:pt x="59827" y="142484"/>
                </a:lnTo>
                <a:lnTo>
                  <a:pt x="81853" y="99337"/>
                </a:lnTo>
                <a:lnTo>
                  <a:pt x="90626" y="83188"/>
                </a:lnTo>
                <a:lnTo>
                  <a:pt x="110533" y="48312"/>
                </a:lnTo>
                <a:lnTo>
                  <a:pt x="117366" y="35201"/>
                </a:lnTo>
                <a:lnTo>
                  <a:pt x="121921" y="25191"/>
                </a:lnTo>
                <a:lnTo>
                  <a:pt x="124958" y="17248"/>
                </a:lnTo>
                <a:lnTo>
                  <a:pt x="126983" y="10682"/>
                </a:lnTo>
                <a:lnTo>
                  <a:pt x="128332" y="5035"/>
                </a:lnTo>
                <a:lnTo>
                  <a:pt x="129232" y="0"/>
                </a:lnTo>
                <a:lnTo>
                  <a:pt x="129831" y="1724"/>
                </a:lnTo>
                <a:lnTo>
                  <a:pt x="130232" y="7952"/>
                </a:lnTo>
                <a:lnTo>
                  <a:pt x="130794" y="30831"/>
                </a:lnTo>
                <a:lnTo>
                  <a:pt x="130874" y="36247"/>
                </a:lnTo>
                <a:lnTo>
                  <a:pt x="132196" y="44938"/>
                </a:lnTo>
                <a:lnTo>
                  <a:pt x="134348" y="55812"/>
                </a:lnTo>
                <a:lnTo>
                  <a:pt x="137053" y="68142"/>
                </a:lnTo>
                <a:lnTo>
                  <a:pt x="138856" y="78901"/>
                </a:lnTo>
                <a:lnTo>
                  <a:pt x="140057" y="88614"/>
                </a:lnTo>
                <a:lnTo>
                  <a:pt x="140859" y="97630"/>
                </a:lnTo>
                <a:lnTo>
                  <a:pt x="143933" y="108720"/>
                </a:lnTo>
                <a:lnTo>
                  <a:pt x="148522" y="121193"/>
                </a:lnTo>
                <a:lnTo>
                  <a:pt x="154122" y="134589"/>
                </a:lnTo>
                <a:lnTo>
                  <a:pt x="161665" y="147329"/>
                </a:lnTo>
                <a:lnTo>
                  <a:pt x="170504" y="159633"/>
                </a:lnTo>
                <a:lnTo>
                  <a:pt x="180206" y="171646"/>
                </a:lnTo>
                <a:lnTo>
                  <a:pt x="187945" y="182194"/>
                </a:lnTo>
                <a:lnTo>
                  <a:pt x="194374" y="191766"/>
                </a:lnTo>
                <a:lnTo>
                  <a:pt x="199929" y="200687"/>
                </a:lnTo>
                <a:lnTo>
                  <a:pt x="204903" y="207905"/>
                </a:lnTo>
                <a:lnTo>
                  <a:pt x="209490" y="213987"/>
                </a:lnTo>
                <a:lnTo>
                  <a:pt x="219907" y="226805"/>
                </a:lnTo>
                <a:lnTo>
                  <a:pt x="224718" y="231945"/>
                </a:lnTo>
                <a:lnTo>
                  <a:pt x="227780" y="235093"/>
                </a:lnTo>
                <a:lnTo>
                  <a:pt x="231090" y="235922"/>
                </a:lnTo>
                <a:lnTo>
                  <a:pt x="234568" y="235205"/>
                </a:lnTo>
                <a:lnTo>
                  <a:pt x="245331" y="229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60"/>
          <p:cNvSpPr/>
          <p:nvPr/>
        </p:nvSpPr>
        <p:spPr>
          <a:xfrm>
            <a:off x="7875269" y="3166109"/>
            <a:ext cx="148591" cy="216956"/>
          </a:xfrm>
          <a:custGeom>
            <a:avLst/>
            <a:gdLst/>
            <a:ahLst/>
            <a:cxnLst/>
            <a:rect l="0" t="0" r="0" b="0"/>
            <a:pathLst>
              <a:path w="148591" h="216956">
                <a:moveTo>
                  <a:pt x="0" y="0"/>
                </a:moveTo>
                <a:lnTo>
                  <a:pt x="0" y="12136"/>
                </a:lnTo>
                <a:lnTo>
                  <a:pt x="1271" y="18251"/>
                </a:lnTo>
                <a:lnTo>
                  <a:pt x="3388" y="24867"/>
                </a:lnTo>
                <a:lnTo>
                  <a:pt x="6068" y="31818"/>
                </a:lnTo>
                <a:lnTo>
                  <a:pt x="7856" y="38993"/>
                </a:lnTo>
                <a:lnTo>
                  <a:pt x="9047" y="46315"/>
                </a:lnTo>
                <a:lnTo>
                  <a:pt x="9842" y="53737"/>
                </a:lnTo>
                <a:lnTo>
                  <a:pt x="10372" y="59955"/>
                </a:lnTo>
                <a:lnTo>
                  <a:pt x="10724" y="65370"/>
                </a:lnTo>
                <a:lnTo>
                  <a:pt x="10959" y="70250"/>
                </a:lnTo>
                <a:lnTo>
                  <a:pt x="12387" y="78584"/>
                </a:lnTo>
                <a:lnTo>
                  <a:pt x="14608" y="89219"/>
                </a:lnTo>
                <a:lnTo>
                  <a:pt x="17359" y="101390"/>
                </a:lnTo>
                <a:lnTo>
                  <a:pt x="21732" y="115853"/>
                </a:lnTo>
                <a:lnTo>
                  <a:pt x="27188" y="131845"/>
                </a:lnTo>
                <a:lnTo>
                  <a:pt x="33366" y="148857"/>
                </a:lnTo>
                <a:lnTo>
                  <a:pt x="38754" y="161468"/>
                </a:lnTo>
                <a:lnTo>
                  <a:pt x="43616" y="171146"/>
                </a:lnTo>
                <a:lnTo>
                  <a:pt x="48128" y="178867"/>
                </a:lnTo>
                <a:lnTo>
                  <a:pt x="52405" y="185285"/>
                </a:lnTo>
                <a:lnTo>
                  <a:pt x="56528" y="190833"/>
                </a:lnTo>
                <a:lnTo>
                  <a:pt x="60545" y="195802"/>
                </a:lnTo>
                <a:lnTo>
                  <a:pt x="64494" y="200385"/>
                </a:lnTo>
                <a:lnTo>
                  <a:pt x="68395" y="204710"/>
                </a:lnTo>
                <a:lnTo>
                  <a:pt x="77716" y="214709"/>
                </a:lnTo>
                <a:lnTo>
                  <a:pt x="79751" y="215529"/>
                </a:lnTo>
                <a:lnTo>
                  <a:pt x="82377" y="216077"/>
                </a:lnTo>
                <a:lnTo>
                  <a:pt x="89651" y="216955"/>
                </a:lnTo>
                <a:lnTo>
                  <a:pt x="90247" y="215756"/>
                </a:lnTo>
                <a:lnTo>
                  <a:pt x="90910" y="211039"/>
                </a:lnTo>
                <a:lnTo>
                  <a:pt x="92357" y="206733"/>
                </a:lnTo>
                <a:lnTo>
                  <a:pt x="94591" y="201322"/>
                </a:lnTo>
                <a:lnTo>
                  <a:pt x="97351" y="195175"/>
                </a:lnTo>
                <a:lnTo>
                  <a:pt x="99191" y="185997"/>
                </a:lnTo>
                <a:lnTo>
                  <a:pt x="100417" y="174798"/>
                </a:lnTo>
                <a:lnTo>
                  <a:pt x="101235" y="162252"/>
                </a:lnTo>
                <a:lnTo>
                  <a:pt x="103050" y="151348"/>
                </a:lnTo>
                <a:lnTo>
                  <a:pt x="105530" y="141539"/>
                </a:lnTo>
                <a:lnTo>
                  <a:pt x="108453" y="132459"/>
                </a:lnTo>
                <a:lnTo>
                  <a:pt x="110403" y="123866"/>
                </a:lnTo>
                <a:lnTo>
                  <a:pt x="111702" y="115598"/>
                </a:lnTo>
                <a:lnTo>
                  <a:pt x="112569" y="107545"/>
                </a:lnTo>
                <a:lnTo>
                  <a:pt x="113146" y="99637"/>
                </a:lnTo>
                <a:lnTo>
                  <a:pt x="113531" y="91825"/>
                </a:lnTo>
                <a:lnTo>
                  <a:pt x="113788" y="84077"/>
                </a:lnTo>
                <a:lnTo>
                  <a:pt x="115228" y="76371"/>
                </a:lnTo>
                <a:lnTo>
                  <a:pt x="117459" y="68694"/>
                </a:lnTo>
                <a:lnTo>
                  <a:pt x="120216" y="61036"/>
                </a:lnTo>
                <a:lnTo>
                  <a:pt x="123324" y="54661"/>
                </a:lnTo>
                <a:lnTo>
                  <a:pt x="126667" y="49141"/>
                </a:lnTo>
                <a:lnTo>
                  <a:pt x="130164" y="44190"/>
                </a:lnTo>
                <a:lnTo>
                  <a:pt x="132496" y="39621"/>
                </a:lnTo>
                <a:lnTo>
                  <a:pt x="134051" y="35304"/>
                </a:lnTo>
                <a:lnTo>
                  <a:pt x="135088" y="31156"/>
                </a:lnTo>
                <a:lnTo>
                  <a:pt x="137048" y="27121"/>
                </a:lnTo>
                <a:lnTo>
                  <a:pt x="139626" y="23161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61"/>
          <p:cNvSpPr/>
          <p:nvPr/>
        </p:nvSpPr>
        <p:spPr>
          <a:xfrm>
            <a:off x="8081291" y="3189053"/>
            <a:ext cx="182600" cy="217019"/>
          </a:xfrm>
          <a:custGeom>
            <a:avLst/>
            <a:gdLst/>
            <a:ahLst/>
            <a:cxnLst/>
            <a:rect l="0" t="0" r="0" b="0"/>
            <a:pathLst>
              <a:path w="182600" h="217019">
                <a:moveTo>
                  <a:pt x="11149" y="91356"/>
                </a:moveTo>
                <a:lnTo>
                  <a:pt x="29351" y="85289"/>
                </a:lnTo>
                <a:lnTo>
                  <a:pt x="35984" y="83501"/>
                </a:lnTo>
                <a:lnTo>
                  <a:pt x="41675" y="82310"/>
                </a:lnTo>
                <a:lnTo>
                  <a:pt x="53867" y="80397"/>
                </a:lnTo>
                <a:lnTo>
                  <a:pt x="58922" y="76749"/>
                </a:lnTo>
                <a:lnTo>
                  <a:pt x="62047" y="73998"/>
                </a:lnTo>
                <a:lnTo>
                  <a:pt x="65401" y="70894"/>
                </a:lnTo>
                <a:lnTo>
                  <a:pt x="72514" y="64059"/>
                </a:lnTo>
                <a:lnTo>
                  <a:pt x="74919" y="60458"/>
                </a:lnTo>
                <a:lnTo>
                  <a:pt x="76522" y="56788"/>
                </a:lnTo>
                <a:lnTo>
                  <a:pt x="77591" y="53071"/>
                </a:lnTo>
                <a:lnTo>
                  <a:pt x="82113" y="46783"/>
                </a:lnTo>
                <a:lnTo>
                  <a:pt x="88938" y="38780"/>
                </a:lnTo>
                <a:lnTo>
                  <a:pt x="97298" y="29636"/>
                </a:lnTo>
                <a:lnTo>
                  <a:pt x="102872" y="22269"/>
                </a:lnTo>
                <a:lnTo>
                  <a:pt x="106587" y="16088"/>
                </a:lnTo>
                <a:lnTo>
                  <a:pt x="112550" y="3111"/>
                </a:lnTo>
                <a:lnTo>
                  <a:pt x="111770" y="2046"/>
                </a:lnTo>
                <a:lnTo>
                  <a:pt x="109980" y="1336"/>
                </a:lnTo>
                <a:lnTo>
                  <a:pt x="104603" y="547"/>
                </a:lnTo>
                <a:lnTo>
                  <a:pt x="101392" y="337"/>
                </a:lnTo>
                <a:lnTo>
                  <a:pt x="97981" y="197"/>
                </a:lnTo>
                <a:lnTo>
                  <a:pt x="90804" y="41"/>
                </a:lnTo>
                <a:lnTo>
                  <a:pt x="87112" y="0"/>
                </a:lnTo>
                <a:lnTo>
                  <a:pt x="83381" y="1242"/>
                </a:lnTo>
                <a:lnTo>
                  <a:pt x="79624" y="3340"/>
                </a:lnTo>
                <a:lnTo>
                  <a:pt x="75849" y="6009"/>
                </a:lnTo>
                <a:lnTo>
                  <a:pt x="72062" y="9058"/>
                </a:lnTo>
                <a:lnTo>
                  <a:pt x="68268" y="12361"/>
                </a:lnTo>
                <a:lnTo>
                  <a:pt x="64468" y="15833"/>
                </a:lnTo>
                <a:lnTo>
                  <a:pt x="60665" y="20687"/>
                </a:lnTo>
                <a:lnTo>
                  <a:pt x="56859" y="26464"/>
                </a:lnTo>
                <a:lnTo>
                  <a:pt x="53052" y="32855"/>
                </a:lnTo>
                <a:lnTo>
                  <a:pt x="46705" y="42195"/>
                </a:lnTo>
                <a:lnTo>
                  <a:pt x="29491" y="66120"/>
                </a:lnTo>
                <a:lnTo>
                  <a:pt x="22107" y="79612"/>
                </a:lnTo>
                <a:lnTo>
                  <a:pt x="15914" y="93687"/>
                </a:lnTo>
                <a:lnTo>
                  <a:pt x="10515" y="108150"/>
                </a:lnTo>
                <a:lnTo>
                  <a:pt x="6916" y="120332"/>
                </a:lnTo>
                <a:lnTo>
                  <a:pt x="4517" y="130994"/>
                </a:lnTo>
                <a:lnTo>
                  <a:pt x="2917" y="140641"/>
                </a:lnTo>
                <a:lnTo>
                  <a:pt x="1851" y="150883"/>
                </a:lnTo>
                <a:lnTo>
                  <a:pt x="1140" y="161521"/>
                </a:lnTo>
                <a:lnTo>
                  <a:pt x="140" y="187923"/>
                </a:lnTo>
                <a:lnTo>
                  <a:pt x="0" y="193834"/>
                </a:lnTo>
                <a:lnTo>
                  <a:pt x="1176" y="199045"/>
                </a:lnTo>
                <a:lnTo>
                  <a:pt x="3231" y="203789"/>
                </a:lnTo>
                <a:lnTo>
                  <a:pt x="5869" y="208221"/>
                </a:lnTo>
                <a:lnTo>
                  <a:pt x="8899" y="211177"/>
                </a:lnTo>
                <a:lnTo>
                  <a:pt x="12189" y="213147"/>
                </a:lnTo>
                <a:lnTo>
                  <a:pt x="15652" y="214460"/>
                </a:lnTo>
                <a:lnTo>
                  <a:pt x="19231" y="215335"/>
                </a:lnTo>
                <a:lnTo>
                  <a:pt x="22887" y="215919"/>
                </a:lnTo>
                <a:lnTo>
                  <a:pt x="26594" y="216308"/>
                </a:lnTo>
                <a:lnTo>
                  <a:pt x="31606" y="216568"/>
                </a:lnTo>
                <a:lnTo>
                  <a:pt x="43947" y="216856"/>
                </a:lnTo>
                <a:lnTo>
                  <a:pt x="59108" y="217018"/>
                </a:lnTo>
                <a:lnTo>
                  <a:pt x="67251" y="215771"/>
                </a:lnTo>
                <a:lnTo>
                  <a:pt x="77760" y="213669"/>
                </a:lnTo>
                <a:lnTo>
                  <a:pt x="89846" y="210999"/>
                </a:lnTo>
                <a:lnTo>
                  <a:pt x="99174" y="207948"/>
                </a:lnTo>
                <a:lnTo>
                  <a:pt x="106662" y="204644"/>
                </a:lnTo>
                <a:lnTo>
                  <a:pt x="182599" y="182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62"/>
          <p:cNvSpPr/>
          <p:nvPr/>
        </p:nvSpPr>
        <p:spPr>
          <a:xfrm>
            <a:off x="5577840" y="3497579"/>
            <a:ext cx="6586" cy="468631"/>
          </a:xfrm>
          <a:custGeom>
            <a:avLst/>
            <a:gdLst/>
            <a:ahLst/>
            <a:cxnLst/>
            <a:rect l="0" t="0" r="0" b="0"/>
            <a:pathLst>
              <a:path w="6586" h="468631">
                <a:moveTo>
                  <a:pt x="0" y="0"/>
                </a:moveTo>
                <a:lnTo>
                  <a:pt x="0" y="360904"/>
                </a:lnTo>
                <a:lnTo>
                  <a:pt x="1269" y="376493"/>
                </a:lnTo>
                <a:lnTo>
                  <a:pt x="3386" y="393235"/>
                </a:lnTo>
                <a:lnTo>
                  <a:pt x="6067" y="410747"/>
                </a:lnTo>
                <a:lnTo>
                  <a:pt x="6585" y="422422"/>
                </a:lnTo>
                <a:lnTo>
                  <a:pt x="5660" y="430204"/>
                </a:lnTo>
                <a:lnTo>
                  <a:pt x="3773" y="435393"/>
                </a:lnTo>
                <a:lnTo>
                  <a:pt x="2515" y="440122"/>
                </a:lnTo>
                <a:lnTo>
                  <a:pt x="1677" y="444545"/>
                </a:lnTo>
                <a:lnTo>
                  <a:pt x="1117" y="448764"/>
                </a:lnTo>
                <a:lnTo>
                  <a:pt x="745" y="452846"/>
                </a:lnTo>
                <a:lnTo>
                  <a:pt x="497" y="456837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63"/>
          <p:cNvSpPr/>
          <p:nvPr/>
        </p:nvSpPr>
        <p:spPr>
          <a:xfrm>
            <a:off x="5349240" y="3557032"/>
            <a:ext cx="457201" cy="432039"/>
          </a:xfrm>
          <a:custGeom>
            <a:avLst/>
            <a:gdLst/>
            <a:ahLst/>
            <a:cxnLst/>
            <a:rect l="0" t="0" r="0" b="0"/>
            <a:pathLst>
              <a:path w="457201" h="432039">
                <a:moveTo>
                  <a:pt x="0" y="192007"/>
                </a:moveTo>
                <a:lnTo>
                  <a:pt x="6067" y="204143"/>
                </a:lnTo>
                <a:lnTo>
                  <a:pt x="9125" y="207718"/>
                </a:lnTo>
                <a:lnTo>
                  <a:pt x="12433" y="210101"/>
                </a:lnTo>
                <a:lnTo>
                  <a:pt x="19495" y="212749"/>
                </a:lnTo>
                <a:lnTo>
                  <a:pt x="30612" y="214240"/>
                </a:lnTo>
                <a:lnTo>
                  <a:pt x="38158" y="214588"/>
                </a:lnTo>
                <a:lnTo>
                  <a:pt x="49132" y="218130"/>
                </a:lnTo>
                <a:lnTo>
                  <a:pt x="62476" y="222668"/>
                </a:lnTo>
                <a:lnTo>
                  <a:pt x="69591" y="223878"/>
                </a:lnTo>
                <a:lnTo>
                  <a:pt x="76874" y="224684"/>
                </a:lnTo>
                <a:lnTo>
                  <a:pt x="82999" y="223952"/>
                </a:lnTo>
                <a:lnTo>
                  <a:pt x="88352" y="222193"/>
                </a:lnTo>
                <a:lnTo>
                  <a:pt x="101498" y="216853"/>
                </a:lnTo>
                <a:lnTo>
                  <a:pt x="112115" y="213651"/>
                </a:lnTo>
                <a:lnTo>
                  <a:pt x="124273" y="210247"/>
                </a:lnTo>
                <a:lnTo>
                  <a:pt x="133648" y="207977"/>
                </a:lnTo>
                <a:lnTo>
                  <a:pt x="147453" y="205455"/>
                </a:lnTo>
                <a:lnTo>
                  <a:pt x="161208" y="200947"/>
                </a:lnTo>
                <a:lnTo>
                  <a:pt x="168432" y="197968"/>
                </a:lnTo>
                <a:lnTo>
                  <a:pt x="174518" y="193441"/>
                </a:lnTo>
                <a:lnTo>
                  <a:pt x="184666" y="181638"/>
                </a:lnTo>
                <a:lnTo>
                  <a:pt x="196797" y="171312"/>
                </a:lnTo>
                <a:lnTo>
                  <a:pt x="209385" y="162490"/>
                </a:lnTo>
                <a:lnTo>
                  <a:pt x="223612" y="150383"/>
                </a:lnTo>
                <a:lnTo>
                  <a:pt x="231886" y="142604"/>
                </a:lnTo>
                <a:lnTo>
                  <a:pt x="237141" y="136212"/>
                </a:lnTo>
                <a:lnTo>
                  <a:pt x="243184" y="128141"/>
                </a:lnTo>
                <a:lnTo>
                  <a:pt x="249752" y="118949"/>
                </a:lnTo>
                <a:lnTo>
                  <a:pt x="257941" y="106472"/>
                </a:lnTo>
                <a:lnTo>
                  <a:pt x="277200" y="75675"/>
                </a:lnTo>
                <a:lnTo>
                  <a:pt x="283860" y="63653"/>
                </a:lnTo>
                <a:lnTo>
                  <a:pt x="288300" y="54368"/>
                </a:lnTo>
                <a:lnTo>
                  <a:pt x="291260" y="46907"/>
                </a:lnTo>
                <a:lnTo>
                  <a:pt x="294503" y="36854"/>
                </a:lnTo>
                <a:lnTo>
                  <a:pt x="297935" y="25072"/>
                </a:lnTo>
                <a:lnTo>
                  <a:pt x="301494" y="12137"/>
                </a:lnTo>
                <a:lnTo>
                  <a:pt x="305447" y="1152"/>
                </a:lnTo>
                <a:lnTo>
                  <a:pt x="306501" y="0"/>
                </a:lnTo>
                <a:lnTo>
                  <a:pt x="308474" y="503"/>
                </a:lnTo>
                <a:lnTo>
                  <a:pt x="314053" y="4448"/>
                </a:lnTo>
                <a:lnTo>
                  <a:pt x="316048" y="7277"/>
                </a:lnTo>
                <a:lnTo>
                  <a:pt x="318265" y="13809"/>
                </a:lnTo>
                <a:lnTo>
                  <a:pt x="318857" y="31298"/>
                </a:lnTo>
                <a:lnTo>
                  <a:pt x="320034" y="354047"/>
                </a:lnTo>
                <a:lnTo>
                  <a:pt x="320039" y="324101"/>
                </a:lnTo>
                <a:lnTo>
                  <a:pt x="321309" y="315630"/>
                </a:lnTo>
                <a:lnTo>
                  <a:pt x="323426" y="307442"/>
                </a:lnTo>
                <a:lnTo>
                  <a:pt x="326107" y="299444"/>
                </a:lnTo>
                <a:lnTo>
                  <a:pt x="327894" y="291572"/>
                </a:lnTo>
                <a:lnTo>
                  <a:pt x="329087" y="283784"/>
                </a:lnTo>
                <a:lnTo>
                  <a:pt x="329881" y="276052"/>
                </a:lnTo>
                <a:lnTo>
                  <a:pt x="331681" y="268357"/>
                </a:lnTo>
                <a:lnTo>
                  <a:pt x="334150" y="260687"/>
                </a:lnTo>
                <a:lnTo>
                  <a:pt x="337067" y="253034"/>
                </a:lnTo>
                <a:lnTo>
                  <a:pt x="341551" y="244122"/>
                </a:lnTo>
                <a:lnTo>
                  <a:pt x="347080" y="234371"/>
                </a:lnTo>
                <a:lnTo>
                  <a:pt x="353307" y="224060"/>
                </a:lnTo>
                <a:lnTo>
                  <a:pt x="358728" y="217185"/>
                </a:lnTo>
                <a:lnTo>
                  <a:pt x="363612" y="212603"/>
                </a:lnTo>
                <a:lnTo>
                  <a:pt x="376553" y="202766"/>
                </a:lnTo>
                <a:lnTo>
                  <a:pt x="380575" y="199180"/>
                </a:lnTo>
                <a:lnTo>
                  <a:pt x="384527" y="196789"/>
                </a:lnTo>
                <a:lnTo>
                  <a:pt x="392304" y="194133"/>
                </a:lnTo>
                <a:lnTo>
                  <a:pt x="403822" y="192637"/>
                </a:lnTo>
                <a:lnTo>
                  <a:pt x="415279" y="192194"/>
                </a:lnTo>
                <a:lnTo>
                  <a:pt x="419092" y="193402"/>
                </a:lnTo>
                <a:lnTo>
                  <a:pt x="426716" y="198131"/>
                </a:lnTo>
                <a:lnTo>
                  <a:pt x="429257" y="201169"/>
                </a:lnTo>
                <a:lnTo>
                  <a:pt x="430951" y="204465"/>
                </a:lnTo>
                <a:lnTo>
                  <a:pt x="434104" y="212784"/>
                </a:lnTo>
                <a:lnTo>
                  <a:pt x="439738" y="224948"/>
                </a:lnTo>
                <a:lnTo>
                  <a:pt x="441748" y="231748"/>
                </a:lnTo>
                <a:lnTo>
                  <a:pt x="443089" y="238821"/>
                </a:lnTo>
                <a:lnTo>
                  <a:pt x="443983" y="246076"/>
                </a:lnTo>
                <a:lnTo>
                  <a:pt x="451308" y="292695"/>
                </a:lnTo>
                <a:lnTo>
                  <a:pt x="453272" y="307392"/>
                </a:lnTo>
                <a:lnTo>
                  <a:pt x="454581" y="319730"/>
                </a:lnTo>
                <a:lnTo>
                  <a:pt x="455454" y="330496"/>
                </a:lnTo>
                <a:lnTo>
                  <a:pt x="454766" y="341483"/>
                </a:lnTo>
                <a:lnTo>
                  <a:pt x="453037" y="352618"/>
                </a:lnTo>
                <a:lnTo>
                  <a:pt x="450614" y="363851"/>
                </a:lnTo>
                <a:lnTo>
                  <a:pt x="448999" y="372610"/>
                </a:lnTo>
                <a:lnTo>
                  <a:pt x="447205" y="385729"/>
                </a:lnTo>
                <a:lnTo>
                  <a:pt x="449794" y="399179"/>
                </a:lnTo>
                <a:lnTo>
                  <a:pt x="455737" y="416375"/>
                </a:lnTo>
                <a:lnTo>
                  <a:pt x="456550" y="422113"/>
                </a:lnTo>
                <a:lnTo>
                  <a:pt x="457200" y="432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64"/>
          <p:cNvSpPr/>
          <p:nvPr/>
        </p:nvSpPr>
        <p:spPr>
          <a:xfrm>
            <a:off x="5886450" y="3726179"/>
            <a:ext cx="9842" cy="194311"/>
          </a:xfrm>
          <a:custGeom>
            <a:avLst/>
            <a:gdLst/>
            <a:ahLst/>
            <a:cxnLst/>
            <a:rect l="0" t="0" r="0" b="0"/>
            <a:pathLst>
              <a:path w="9842" h="194311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7"/>
                </a:lnTo>
                <a:lnTo>
                  <a:pt x="9841" y="35592"/>
                </a:lnTo>
                <a:lnTo>
                  <a:pt x="9100" y="50398"/>
                </a:lnTo>
                <a:lnTo>
                  <a:pt x="3260" y="118226"/>
                </a:lnTo>
                <a:lnTo>
                  <a:pt x="2173" y="135968"/>
                </a:lnTo>
                <a:lnTo>
                  <a:pt x="644" y="172367"/>
                </a:lnTo>
                <a:lnTo>
                  <a:pt x="0" y="19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65"/>
          <p:cNvSpPr/>
          <p:nvPr/>
        </p:nvSpPr>
        <p:spPr>
          <a:xfrm>
            <a:off x="5806440" y="355472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66"/>
          <p:cNvSpPr/>
          <p:nvPr/>
        </p:nvSpPr>
        <p:spPr>
          <a:xfrm>
            <a:off x="5979674" y="3657600"/>
            <a:ext cx="89656" cy="238183"/>
          </a:xfrm>
          <a:custGeom>
            <a:avLst/>
            <a:gdLst/>
            <a:ahLst/>
            <a:cxnLst/>
            <a:rect l="0" t="0" r="0" b="0"/>
            <a:pathLst>
              <a:path w="89656" h="238183">
                <a:moveTo>
                  <a:pt x="78226" y="0"/>
                </a:moveTo>
                <a:lnTo>
                  <a:pt x="72158" y="6067"/>
                </a:lnTo>
                <a:lnTo>
                  <a:pt x="67831" y="9125"/>
                </a:lnTo>
                <a:lnTo>
                  <a:pt x="62405" y="12433"/>
                </a:lnTo>
                <a:lnTo>
                  <a:pt x="56249" y="15909"/>
                </a:lnTo>
                <a:lnTo>
                  <a:pt x="52145" y="20765"/>
                </a:lnTo>
                <a:lnTo>
                  <a:pt x="49408" y="26544"/>
                </a:lnTo>
                <a:lnTo>
                  <a:pt x="47584" y="32935"/>
                </a:lnTo>
                <a:lnTo>
                  <a:pt x="45098" y="38467"/>
                </a:lnTo>
                <a:lnTo>
                  <a:pt x="42170" y="43424"/>
                </a:lnTo>
                <a:lnTo>
                  <a:pt x="38949" y="47999"/>
                </a:lnTo>
                <a:lnTo>
                  <a:pt x="35531" y="53589"/>
                </a:lnTo>
                <a:lnTo>
                  <a:pt x="31983" y="59856"/>
                </a:lnTo>
                <a:lnTo>
                  <a:pt x="24653" y="73593"/>
                </a:lnTo>
                <a:lnTo>
                  <a:pt x="17163" y="88164"/>
                </a:lnTo>
                <a:lnTo>
                  <a:pt x="14657" y="94336"/>
                </a:lnTo>
                <a:lnTo>
                  <a:pt x="12986" y="99720"/>
                </a:lnTo>
                <a:lnTo>
                  <a:pt x="11872" y="104580"/>
                </a:lnTo>
                <a:lnTo>
                  <a:pt x="4237" y="147826"/>
                </a:lnTo>
                <a:lnTo>
                  <a:pt x="2231" y="160780"/>
                </a:lnTo>
                <a:lnTo>
                  <a:pt x="892" y="170687"/>
                </a:lnTo>
                <a:lnTo>
                  <a:pt x="0" y="178561"/>
                </a:lnTo>
                <a:lnTo>
                  <a:pt x="675" y="186351"/>
                </a:lnTo>
                <a:lnTo>
                  <a:pt x="2395" y="194084"/>
                </a:lnTo>
                <a:lnTo>
                  <a:pt x="4812" y="201779"/>
                </a:lnTo>
                <a:lnTo>
                  <a:pt x="6423" y="208179"/>
                </a:lnTo>
                <a:lnTo>
                  <a:pt x="7498" y="213716"/>
                </a:lnTo>
                <a:lnTo>
                  <a:pt x="8213" y="218677"/>
                </a:lnTo>
                <a:lnTo>
                  <a:pt x="9961" y="221984"/>
                </a:lnTo>
                <a:lnTo>
                  <a:pt x="12395" y="224189"/>
                </a:lnTo>
                <a:lnTo>
                  <a:pt x="15289" y="225660"/>
                </a:lnTo>
                <a:lnTo>
                  <a:pt x="17218" y="227910"/>
                </a:lnTo>
                <a:lnTo>
                  <a:pt x="18504" y="230679"/>
                </a:lnTo>
                <a:lnTo>
                  <a:pt x="19361" y="233796"/>
                </a:lnTo>
                <a:lnTo>
                  <a:pt x="21203" y="235874"/>
                </a:lnTo>
                <a:lnTo>
                  <a:pt x="23700" y="237259"/>
                </a:lnTo>
                <a:lnTo>
                  <a:pt x="26636" y="238182"/>
                </a:lnTo>
                <a:lnTo>
                  <a:pt x="29862" y="237528"/>
                </a:lnTo>
                <a:lnTo>
                  <a:pt x="33283" y="235822"/>
                </a:lnTo>
                <a:lnTo>
                  <a:pt x="36834" y="233414"/>
                </a:lnTo>
                <a:lnTo>
                  <a:pt x="41741" y="230540"/>
                </a:lnTo>
                <a:lnTo>
                  <a:pt x="47553" y="227353"/>
                </a:lnTo>
                <a:lnTo>
                  <a:pt x="53967" y="223958"/>
                </a:lnTo>
                <a:lnTo>
                  <a:pt x="59513" y="221695"/>
                </a:lnTo>
                <a:lnTo>
                  <a:pt x="64481" y="220187"/>
                </a:lnTo>
                <a:lnTo>
                  <a:pt x="69062" y="219181"/>
                </a:lnTo>
                <a:lnTo>
                  <a:pt x="73387" y="217241"/>
                </a:lnTo>
                <a:lnTo>
                  <a:pt x="77539" y="214677"/>
                </a:lnTo>
                <a:lnTo>
                  <a:pt x="89655" y="20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67"/>
          <p:cNvSpPr/>
          <p:nvPr/>
        </p:nvSpPr>
        <p:spPr>
          <a:xfrm>
            <a:off x="6160770" y="3548144"/>
            <a:ext cx="11431" cy="372346"/>
          </a:xfrm>
          <a:custGeom>
            <a:avLst/>
            <a:gdLst/>
            <a:ahLst/>
            <a:cxnLst/>
            <a:rect l="0" t="0" r="0" b="0"/>
            <a:pathLst>
              <a:path w="11431" h="372346">
                <a:moveTo>
                  <a:pt x="11430" y="6585"/>
                </a:moveTo>
                <a:lnTo>
                  <a:pt x="11430" y="0"/>
                </a:lnTo>
                <a:lnTo>
                  <a:pt x="11430" y="170865"/>
                </a:lnTo>
                <a:lnTo>
                  <a:pt x="10160" y="211355"/>
                </a:lnTo>
                <a:lnTo>
                  <a:pt x="0" y="3723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68"/>
          <p:cNvSpPr/>
          <p:nvPr/>
        </p:nvSpPr>
        <p:spPr>
          <a:xfrm>
            <a:off x="6105225" y="3600450"/>
            <a:ext cx="295576" cy="377190"/>
          </a:xfrm>
          <a:custGeom>
            <a:avLst/>
            <a:gdLst/>
            <a:ahLst/>
            <a:cxnLst/>
            <a:rect l="0" t="0" r="0" b="0"/>
            <a:pathLst>
              <a:path w="295576" h="377190">
                <a:moveTo>
                  <a:pt x="181275" y="0"/>
                </a:moveTo>
                <a:lnTo>
                  <a:pt x="175207" y="12135"/>
                </a:lnTo>
                <a:lnTo>
                  <a:pt x="172149" y="19520"/>
                </a:lnTo>
                <a:lnTo>
                  <a:pt x="168841" y="28253"/>
                </a:lnTo>
                <a:lnTo>
                  <a:pt x="165366" y="37885"/>
                </a:lnTo>
                <a:lnTo>
                  <a:pt x="159238" y="49386"/>
                </a:lnTo>
                <a:lnTo>
                  <a:pt x="151344" y="62134"/>
                </a:lnTo>
                <a:lnTo>
                  <a:pt x="142271" y="75713"/>
                </a:lnTo>
                <a:lnTo>
                  <a:pt x="133682" y="87305"/>
                </a:lnTo>
                <a:lnTo>
                  <a:pt x="125416" y="97573"/>
                </a:lnTo>
                <a:lnTo>
                  <a:pt x="110728" y="114485"/>
                </a:lnTo>
                <a:lnTo>
                  <a:pt x="99967" y="126236"/>
                </a:lnTo>
                <a:lnTo>
                  <a:pt x="80702" y="146058"/>
                </a:lnTo>
                <a:lnTo>
                  <a:pt x="71046" y="154522"/>
                </a:lnTo>
                <a:lnTo>
                  <a:pt x="59528" y="163975"/>
                </a:lnTo>
                <a:lnTo>
                  <a:pt x="46770" y="174086"/>
                </a:lnTo>
                <a:lnTo>
                  <a:pt x="35725" y="182097"/>
                </a:lnTo>
                <a:lnTo>
                  <a:pt x="25822" y="188708"/>
                </a:lnTo>
                <a:lnTo>
                  <a:pt x="0" y="204743"/>
                </a:lnTo>
                <a:lnTo>
                  <a:pt x="735" y="205075"/>
                </a:lnTo>
                <a:lnTo>
                  <a:pt x="4938" y="205444"/>
                </a:lnTo>
                <a:lnTo>
                  <a:pt x="33695" y="205681"/>
                </a:lnTo>
                <a:lnTo>
                  <a:pt x="86436" y="205737"/>
                </a:lnTo>
                <a:lnTo>
                  <a:pt x="98999" y="208278"/>
                </a:lnTo>
                <a:lnTo>
                  <a:pt x="114994" y="212512"/>
                </a:lnTo>
                <a:lnTo>
                  <a:pt x="133277" y="217874"/>
                </a:lnTo>
                <a:lnTo>
                  <a:pt x="150547" y="225259"/>
                </a:lnTo>
                <a:lnTo>
                  <a:pt x="167139" y="233993"/>
                </a:lnTo>
                <a:lnTo>
                  <a:pt x="183281" y="243625"/>
                </a:lnTo>
                <a:lnTo>
                  <a:pt x="195312" y="251316"/>
                </a:lnTo>
                <a:lnTo>
                  <a:pt x="204603" y="257714"/>
                </a:lnTo>
                <a:lnTo>
                  <a:pt x="212066" y="263249"/>
                </a:lnTo>
                <a:lnTo>
                  <a:pt x="218313" y="268209"/>
                </a:lnTo>
                <a:lnTo>
                  <a:pt x="223746" y="272786"/>
                </a:lnTo>
                <a:lnTo>
                  <a:pt x="228639" y="277107"/>
                </a:lnTo>
                <a:lnTo>
                  <a:pt x="244236" y="292068"/>
                </a:lnTo>
                <a:lnTo>
                  <a:pt x="253728" y="301392"/>
                </a:lnTo>
                <a:lnTo>
                  <a:pt x="260057" y="308878"/>
                </a:lnTo>
                <a:lnTo>
                  <a:pt x="267089" y="320582"/>
                </a:lnTo>
                <a:lnTo>
                  <a:pt x="273601" y="330017"/>
                </a:lnTo>
                <a:lnTo>
                  <a:pt x="277116" y="334312"/>
                </a:lnTo>
                <a:lnTo>
                  <a:pt x="280729" y="340984"/>
                </a:lnTo>
                <a:lnTo>
                  <a:pt x="284407" y="349243"/>
                </a:lnTo>
                <a:lnTo>
                  <a:pt x="295575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69"/>
          <p:cNvSpPr/>
          <p:nvPr/>
        </p:nvSpPr>
        <p:spPr>
          <a:xfrm>
            <a:off x="6115050" y="3737609"/>
            <a:ext cx="22348" cy="240031"/>
          </a:xfrm>
          <a:custGeom>
            <a:avLst/>
            <a:gdLst/>
            <a:ahLst/>
            <a:cxnLst/>
            <a:rect l="0" t="0" r="0" b="0"/>
            <a:pathLst>
              <a:path w="22348" h="240031">
                <a:moveTo>
                  <a:pt x="0" y="0"/>
                </a:moveTo>
                <a:lnTo>
                  <a:pt x="0" y="19683"/>
                </a:lnTo>
                <a:lnTo>
                  <a:pt x="1270" y="23282"/>
                </a:lnTo>
                <a:lnTo>
                  <a:pt x="3387" y="28221"/>
                </a:lnTo>
                <a:lnTo>
                  <a:pt x="6067" y="34054"/>
                </a:lnTo>
                <a:lnTo>
                  <a:pt x="7855" y="40483"/>
                </a:lnTo>
                <a:lnTo>
                  <a:pt x="9046" y="47309"/>
                </a:lnTo>
                <a:lnTo>
                  <a:pt x="9841" y="54399"/>
                </a:lnTo>
                <a:lnTo>
                  <a:pt x="14110" y="82598"/>
                </a:lnTo>
                <a:lnTo>
                  <a:pt x="17026" y="100786"/>
                </a:lnTo>
                <a:lnTo>
                  <a:pt x="18971" y="114181"/>
                </a:lnTo>
                <a:lnTo>
                  <a:pt x="20267" y="124380"/>
                </a:lnTo>
                <a:lnTo>
                  <a:pt x="21132" y="132450"/>
                </a:lnTo>
                <a:lnTo>
                  <a:pt x="21707" y="141641"/>
                </a:lnTo>
                <a:lnTo>
                  <a:pt x="22347" y="162012"/>
                </a:lnTo>
                <a:lnTo>
                  <a:pt x="21249" y="170238"/>
                </a:lnTo>
                <a:lnTo>
                  <a:pt x="19246" y="176992"/>
                </a:lnTo>
                <a:lnTo>
                  <a:pt x="16640" y="182765"/>
                </a:lnTo>
                <a:lnTo>
                  <a:pt x="14903" y="187883"/>
                </a:lnTo>
                <a:lnTo>
                  <a:pt x="13746" y="192566"/>
                </a:lnTo>
                <a:lnTo>
                  <a:pt x="12973" y="196957"/>
                </a:lnTo>
                <a:lnTo>
                  <a:pt x="12459" y="201155"/>
                </a:lnTo>
                <a:lnTo>
                  <a:pt x="12116" y="205223"/>
                </a:lnTo>
                <a:lnTo>
                  <a:pt x="11887" y="209206"/>
                </a:lnTo>
                <a:lnTo>
                  <a:pt x="11633" y="220404"/>
                </a:lnTo>
                <a:lnTo>
                  <a:pt x="11429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70"/>
          <p:cNvSpPr/>
          <p:nvPr/>
        </p:nvSpPr>
        <p:spPr>
          <a:xfrm>
            <a:off x="6560819" y="3440900"/>
            <a:ext cx="160022" cy="605321"/>
          </a:xfrm>
          <a:custGeom>
            <a:avLst/>
            <a:gdLst/>
            <a:ahLst/>
            <a:cxnLst/>
            <a:rect l="0" t="0" r="0" b="0"/>
            <a:pathLst>
              <a:path w="160022" h="605321">
                <a:moveTo>
                  <a:pt x="160021" y="10959"/>
                </a:moveTo>
                <a:lnTo>
                  <a:pt x="153953" y="4892"/>
                </a:lnTo>
                <a:lnTo>
                  <a:pt x="150896" y="3104"/>
                </a:lnTo>
                <a:lnTo>
                  <a:pt x="147587" y="1913"/>
                </a:lnTo>
                <a:lnTo>
                  <a:pt x="144112" y="1118"/>
                </a:lnTo>
                <a:lnTo>
                  <a:pt x="140524" y="589"/>
                </a:lnTo>
                <a:lnTo>
                  <a:pt x="136863" y="236"/>
                </a:lnTo>
                <a:lnTo>
                  <a:pt x="133153" y="0"/>
                </a:lnTo>
                <a:lnTo>
                  <a:pt x="129409" y="1113"/>
                </a:lnTo>
                <a:lnTo>
                  <a:pt x="125643" y="3125"/>
                </a:lnTo>
                <a:lnTo>
                  <a:pt x="121862" y="5736"/>
                </a:lnTo>
                <a:lnTo>
                  <a:pt x="118071" y="8747"/>
                </a:lnTo>
                <a:lnTo>
                  <a:pt x="114275" y="12025"/>
                </a:lnTo>
                <a:lnTo>
                  <a:pt x="110473" y="15480"/>
                </a:lnTo>
                <a:lnTo>
                  <a:pt x="105398" y="19053"/>
                </a:lnTo>
                <a:lnTo>
                  <a:pt x="99476" y="22705"/>
                </a:lnTo>
                <a:lnTo>
                  <a:pt x="92988" y="26410"/>
                </a:lnTo>
                <a:lnTo>
                  <a:pt x="87392" y="30150"/>
                </a:lnTo>
                <a:lnTo>
                  <a:pt x="82391" y="33913"/>
                </a:lnTo>
                <a:lnTo>
                  <a:pt x="77788" y="37692"/>
                </a:lnTo>
                <a:lnTo>
                  <a:pt x="73448" y="42751"/>
                </a:lnTo>
                <a:lnTo>
                  <a:pt x="69286" y="48664"/>
                </a:lnTo>
                <a:lnTo>
                  <a:pt x="65241" y="55146"/>
                </a:lnTo>
                <a:lnTo>
                  <a:pt x="60004" y="62007"/>
                </a:lnTo>
                <a:lnTo>
                  <a:pt x="53973" y="69121"/>
                </a:lnTo>
                <a:lnTo>
                  <a:pt x="47412" y="76404"/>
                </a:lnTo>
                <a:lnTo>
                  <a:pt x="41768" y="83799"/>
                </a:lnTo>
                <a:lnTo>
                  <a:pt x="36736" y="91270"/>
                </a:lnTo>
                <a:lnTo>
                  <a:pt x="32111" y="98789"/>
                </a:lnTo>
                <a:lnTo>
                  <a:pt x="27757" y="110153"/>
                </a:lnTo>
                <a:lnTo>
                  <a:pt x="23586" y="124078"/>
                </a:lnTo>
                <a:lnTo>
                  <a:pt x="19533" y="139712"/>
                </a:lnTo>
                <a:lnTo>
                  <a:pt x="15563" y="161564"/>
                </a:lnTo>
                <a:lnTo>
                  <a:pt x="11645" y="187563"/>
                </a:lnTo>
                <a:lnTo>
                  <a:pt x="7764" y="216325"/>
                </a:lnTo>
                <a:lnTo>
                  <a:pt x="5176" y="243120"/>
                </a:lnTo>
                <a:lnTo>
                  <a:pt x="3451" y="268603"/>
                </a:lnTo>
                <a:lnTo>
                  <a:pt x="2301" y="293212"/>
                </a:lnTo>
                <a:lnTo>
                  <a:pt x="203" y="531159"/>
                </a:lnTo>
                <a:lnTo>
                  <a:pt x="0" y="605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71"/>
          <p:cNvSpPr/>
          <p:nvPr/>
        </p:nvSpPr>
        <p:spPr>
          <a:xfrm>
            <a:off x="6435089" y="3703521"/>
            <a:ext cx="480062" cy="227818"/>
          </a:xfrm>
          <a:custGeom>
            <a:avLst/>
            <a:gdLst/>
            <a:ahLst/>
            <a:cxnLst/>
            <a:rect l="0" t="0" r="0" b="0"/>
            <a:pathLst>
              <a:path w="480062" h="227818">
                <a:moveTo>
                  <a:pt x="0" y="114099"/>
                </a:moveTo>
                <a:lnTo>
                  <a:pt x="99095" y="64551"/>
                </a:lnTo>
                <a:lnTo>
                  <a:pt x="106704" y="59477"/>
                </a:lnTo>
                <a:lnTo>
                  <a:pt x="114316" y="53554"/>
                </a:lnTo>
                <a:lnTo>
                  <a:pt x="121931" y="47066"/>
                </a:lnTo>
                <a:lnTo>
                  <a:pt x="129547" y="41470"/>
                </a:lnTo>
                <a:lnTo>
                  <a:pt x="137165" y="36470"/>
                </a:lnTo>
                <a:lnTo>
                  <a:pt x="144783" y="31866"/>
                </a:lnTo>
                <a:lnTo>
                  <a:pt x="154942" y="27526"/>
                </a:lnTo>
                <a:lnTo>
                  <a:pt x="166795" y="23364"/>
                </a:lnTo>
                <a:lnTo>
                  <a:pt x="179777" y="19319"/>
                </a:lnTo>
                <a:lnTo>
                  <a:pt x="189701" y="15352"/>
                </a:lnTo>
                <a:lnTo>
                  <a:pt x="197588" y="11437"/>
                </a:lnTo>
                <a:lnTo>
                  <a:pt x="204115" y="7558"/>
                </a:lnTo>
                <a:lnTo>
                  <a:pt x="218142" y="3247"/>
                </a:lnTo>
                <a:lnTo>
                  <a:pt x="231573" y="1331"/>
                </a:lnTo>
                <a:lnTo>
                  <a:pt x="245004" y="252"/>
                </a:lnTo>
                <a:lnTo>
                  <a:pt x="248590" y="0"/>
                </a:lnTo>
                <a:lnTo>
                  <a:pt x="249547" y="1203"/>
                </a:lnTo>
                <a:lnTo>
                  <a:pt x="250610" y="5926"/>
                </a:lnTo>
                <a:lnTo>
                  <a:pt x="251082" y="12258"/>
                </a:lnTo>
                <a:lnTo>
                  <a:pt x="251209" y="15725"/>
                </a:lnTo>
                <a:lnTo>
                  <a:pt x="251386" y="44875"/>
                </a:lnTo>
                <a:lnTo>
                  <a:pt x="250141" y="60329"/>
                </a:lnTo>
                <a:lnTo>
                  <a:pt x="248041" y="78253"/>
                </a:lnTo>
                <a:lnTo>
                  <a:pt x="245371" y="97821"/>
                </a:lnTo>
                <a:lnTo>
                  <a:pt x="243590" y="113407"/>
                </a:lnTo>
                <a:lnTo>
                  <a:pt x="242404" y="126337"/>
                </a:lnTo>
                <a:lnTo>
                  <a:pt x="241613" y="137498"/>
                </a:lnTo>
                <a:lnTo>
                  <a:pt x="241085" y="147478"/>
                </a:lnTo>
                <a:lnTo>
                  <a:pt x="240499" y="165340"/>
                </a:lnTo>
                <a:lnTo>
                  <a:pt x="240123" y="188379"/>
                </a:lnTo>
                <a:lnTo>
                  <a:pt x="240071" y="197065"/>
                </a:lnTo>
                <a:lnTo>
                  <a:pt x="241328" y="201160"/>
                </a:lnTo>
                <a:lnTo>
                  <a:pt x="243435" y="205159"/>
                </a:lnTo>
                <a:lnTo>
                  <a:pt x="246110" y="209095"/>
                </a:lnTo>
                <a:lnTo>
                  <a:pt x="249164" y="211720"/>
                </a:lnTo>
                <a:lnTo>
                  <a:pt x="252469" y="213469"/>
                </a:lnTo>
                <a:lnTo>
                  <a:pt x="259529" y="215413"/>
                </a:lnTo>
                <a:lnTo>
                  <a:pt x="266900" y="216277"/>
                </a:lnTo>
                <a:lnTo>
                  <a:pt x="270643" y="215238"/>
                </a:lnTo>
                <a:lnTo>
                  <a:pt x="278190" y="210696"/>
                </a:lnTo>
                <a:lnTo>
                  <a:pt x="281980" y="206437"/>
                </a:lnTo>
                <a:lnTo>
                  <a:pt x="285777" y="201058"/>
                </a:lnTo>
                <a:lnTo>
                  <a:pt x="289578" y="194931"/>
                </a:lnTo>
                <a:lnTo>
                  <a:pt x="293382" y="189577"/>
                </a:lnTo>
                <a:lnTo>
                  <a:pt x="297188" y="184737"/>
                </a:lnTo>
                <a:lnTo>
                  <a:pt x="300995" y="180241"/>
                </a:lnTo>
                <a:lnTo>
                  <a:pt x="304805" y="174703"/>
                </a:lnTo>
                <a:lnTo>
                  <a:pt x="308614" y="168472"/>
                </a:lnTo>
                <a:lnTo>
                  <a:pt x="312423" y="161777"/>
                </a:lnTo>
                <a:lnTo>
                  <a:pt x="316232" y="156044"/>
                </a:lnTo>
                <a:lnTo>
                  <a:pt x="320041" y="150953"/>
                </a:lnTo>
                <a:lnTo>
                  <a:pt x="323851" y="146288"/>
                </a:lnTo>
                <a:lnTo>
                  <a:pt x="327661" y="140638"/>
                </a:lnTo>
                <a:lnTo>
                  <a:pt x="331470" y="134331"/>
                </a:lnTo>
                <a:lnTo>
                  <a:pt x="335280" y="127587"/>
                </a:lnTo>
                <a:lnTo>
                  <a:pt x="342901" y="113320"/>
                </a:lnTo>
                <a:lnTo>
                  <a:pt x="364208" y="71329"/>
                </a:lnTo>
                <a:lnTo>
                  <a:pt x="368536" y="61455"/>
                </a:lnTo>
                <a:lnTo>
                  <a:pt x="371421" y="53603"/>
                </a:lnTo>
                <a:lnTo>
                  <a:pt x="373344" y="47098"/>
                </a:lnTo>
                <a:lnTo>
                  <a:pt x="374626" y="44032"/>
                </a:lnTo>
                <a:lnTo>
                  <a:pt x="375481" y="43258"/>
                </a:lnTo>
                <a:lnTo>
                  <a:pt x="376051" y="44011"/>
                </a:lnTo>
                <a:lnTo>
                  <a:pt x="376430" y="52133"/>
                </a:lnTo>
                <a:lnTo>
                  <a:pt x="376853" y="81478"/>
                </a:lnTo>
                <a:lnTo>
                  <a:pt x="378236" y="96162"/>
                </a:lnTo>
                <a:lnTo>
                  <a:pt x="380427" y="109760"/>
                </a:lnTo>
                <a:lnTo>
                  <a:pt x="383158" y="122637"/>
                </a:lnTo>
                <a:lnTo>
                  <a:pt x="386249" y="135031"/>
                </a:lnTo>
                <a:lnTo>
                  <a:pt x="389580" y="147104"/>
                </a:lnTo>
                <a:lnTo>
                  <a:pt x="393070" y="158962"/>
                </a:lnTo>
                <a:lnTo>
                  <a:pt x="396667" y="168137"/>
                </a:lnTo>
                <a:lnTo>
                  <a:pt x="400334" y="175524"/>
                </a:lnTo>
                <a:lnTo>
                  <a:pt x="404050" y="181719"/>
                </a:lnTo>
                <a:lnTo>
                  <a:pt x="407797" y="188389"/>
                </a:lnTo>
                <a:lnTo>
                  <a:pt x="415347" y="202573"/>
                </a:lnTo>
                <a:lnTo>
                  <a:pt x="419138" y="207372"/>
                </a:lnTo>
                <a:lnTo>
                  <a:pt x="422935" y="210571"/>
                </a:lnTo>
                <a:lnTo>
                  <a:pt x="430542" y="215395"/>
                </a:lnTo>
                <a:lnTo>
                  <a:pt x="438156" y="221773"/>
                </a:lnTo>
                <a:lnTo>
                  <a:pt x="443515" y="226435"/>
                </a:lnTo>
                <a:lnTo>
                  <a:pt x="445536" y="227090"/>
                </a:lnTo>
                <a:lnTo>
                  <a:pt x="451169" y="227817"/>
                </a:lnTo>
                <a:lnTo>
                  <a:pt x="454450" y="226741"/>
                </a:lnTo>
                <a:lnTo>
                  <a:pt x="463865" y="220428"/>
                </a:lnTo>
                <a:lnTo>
                  <a:pt x="465454" y="219275"/>
                </a:lnTo>
                <a:lnTo>
                  <a:pt x="480061" y="205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72"/>
          <p:cNvSpPr/>
          <p:nvPr/>
        </p:nvSpPr>
        <p:spPr>
          <a:xfrm>
            <a:off x="6972300" y="3646170"/>
            <a:ext cx="194310" cy="317503"/>
          </a:xfrm>
          <a:custGeom>
            <a:avLst/>
            <a:gdLst/>
            <a:ahLst/>
            <a:cxnLst/>
            <a:rect l="0" t="0" r="0" b="0"/>
            <a:pathLst>
              <a:path w="194310" h="317503">
                <a:moveTo>
                  <a:pt x="0" y="0"/>
                </a:moveTo>
                <a:lnTo>
                  <a:pt x="0" y="102336"/>
                </a:lnTo>
                <a:lnTo>
                  <a:pt x="1270" y="136804"/>
                </a:lnTo>
                <a:lnTo>
                  <a:pt x="3386" y="171212"/>
                </a:lnTo>
                <a:lnTo>
                  <a:pt x="6067" y="205581"/>
                </a:lnTo>
                <a:lnTo>
                  <a:pt x="9125" y="232304"/>
                </a:lnTo>
                <a:lnTo>
                  <a:pt x="12433" y="253929"/>
                </a:lnTo>
                <a:lnTo>
                  <a:pt x="20800" y="297808"/>
                </a:lnTo>
                <a:lnTo>
                  <a:pt x="21944" y="307196"/>
                </a:lnTo>
                <a:lnTo>
                  <a:pt x="22679" y="317502"/>
                </a:lnTo>
                <a:lnTo>
                  <a:pt x="22824" y="309143"/>
                </a:lnTo>
                <a:lnTo>
                  <a:pt x="22844" y="297840"/>
                </a:lnTo>
                <a:lnTo>
                  <a:pt x="21580" y="292540"/>
                </a:lnTo>
                <a:lnTo>
                  <a:pt x="16787" y="283264"/>
                </a:lnTo>
                <a:lnTo>
                  <a:pt x="15002" y="277742"/>
                </a:lnTo>
                <a:lnTo>
                  <a:pt x="13810" y="271521"/>
                </a:lnTo>
                <a:lnTo>
                  <a:pt x="13017" y="264834"/>
                </a:lnTo>
                <a:lnTo>
                  <a:pt x="11218" y="255296"/>
                </a:lnTo>
                <a:lnTo>
                  <a:pt x="5832" y="231151"/>
                </a:lnTo>
                <a:lnTo>
                  <a:pt x="5158" y="218871"/>
                </a:lnTo>
                <a:lnTo>
                  <a:pt x="5979" y="206874"/>
                </a:lnTo>
                <a:lnTo>
                  <a:pt x="7795" y="195066"/>
                </a:lnTo>
                <a:lnTo>
                  <a:pt x="10277" y="184653"/>
                </a:lnTo>
                <a:lnTo>
                  <a:pt x="13202" y="175172"/>
                </a:lnTo>
                <a:lnTo>
                  <a:pt x="19836" y="156594"/>
                </a:lnTo>
                <a:lnTo>
                  <a:pt x="27020" y="135637"/>
                </a:lnTo>
                <a:lnTo>
                  <a:pt x="30712" y="125985"/>
                </a:lnTo>
                <a:lnTo>
                  <a:pt x="34445" y="117009"/>
                </a:lnTo>
                <a:lnTo>
                  <a:pt x="38203" y="108486"/>
                </a:lnTo>
                <a:lnTo>
                  <a:pt x="43249" y="100264"/>
                </a:lnTo>
                <a:lnTo>
                  <a:pt x="49152" y="92242"/>
                </a:lnTo>
                <a:lnTo>
                  <a:pt x="55628" y="84355"/>
                </a:lnTo>
                <a:lnTo>
                  <a:pt x="62485" y="76557"/>
                </a:lnTo>
                <a:lnTo>
                  <a:pt x="69597" y="68817"/>
                </a:lnTo>
                <a:lnTo>
                  <a:pt x="84271" y="53445"/>
                </a:lnTo>
                <a:lnTo>
                  <a:pt x="115912" y="21321"/>
                </a:lnTo>
                <a:lnTo>
                  <a:pt x="121725" y="18024"/>
                </a:lnTo>
                <a:lnTo>
                  <a:pt x="128139" y="15826"/>
                </a:lnTo>
                <a:lnTo>
                  <a:pt x="134956" y="14360"/>
                </a:lnTo>
                <a:lnTo>
                  <a:pt x="140771" y="13384"/>
                </a:lnTo>
                <a:lnTo>
                  <a:pt x="145917" y="12732"/>
                </a:lnTo>
                <a:lnTo>
                  <a:pt x="150617" y="12298"/>
                </a:lnTo>
                <a:lnTo>
                  <a:pt x="155022" y="12009"/>
                </a:lnTo>
                <a:lnTo>
                  <a:pt x="159228" y="11816"/>
                </a:lnTo>
                <a:lnTo>
                  <a:pt x="167288" y="11601"/>
                </a:lnTo>
                <a:lnTo>
                  <a:pt x="175103" y="11506"/>
                </a:lnTo>
                <a:lnTo>
                  <a:pt x="178965" y="12750"/>
                </a:lnTo>
                <a:lnTo>
                  <a:pt x="182810" y="14850"/>
                </a:lnTo>
                <a:lnTo>
                  <a:pt x="194309" y="22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73"/>
          <p:cNvSpPr/>
          <p:nvPr/>
        </p:nvSpPr>
        <p:spPr>
          <a:xfrm>
            <a:off x="7200900" y="386333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74"/>
          <p:cNvSpPr/>
          <p:nvPr/>
        </p:nvSpPr>
        <p:spPr>
          <a:xfrm>
            <a:off x="4286250" y="4057650"/>
            <a:ext cx="22860" cy="514351"/>
          </a:xfrm>
          <a:custGeom>
            <a:avLst/>
            <a:gdLst/>
            <a:ahLst/>
            <a:cxnLst/>
            <a:rect l="0" t="0" r="0" b="0"/>
            <a:pathLst>
              <a:path w="22860" h="514351">
                <a:moveTo>
                  <a:pt x="0" y="0"/>
                </a:moveTo>
                <a:lnTo>
                  <a:pt x="0" y="103516"/>
                </a:lnTo>
                <a:lnTo>
                  <a:pt x="1270" y="118541"/>
                </a:lnTo>
                <a:lnTo>
                  <a:pt x="3386" y="136177"/>
                </a:lnTo>
                <a:lnTo>
                  <a:pt x="6067" y="155555"/>
                </a:lnTo>
                <a:lnTo>
                  <a:pt x="7855" y="171013"/>
                </a:lnTo>
                <a:lnTo>
                  <a:pt x="9046" y="183858"/>
                </a:lnTo>
                <a:lnTo>
                  <a:pt x="9841" y="194962"/>
                </a:lnTo>
                <a:lnTo>
                  <a:pt x="10371" y="204904"/>
                </a:lnTo>
                <a:lnTo>
                  <a:pt x="10959" y="222725"/>
                </a:lnTo>
                <a:lnTo>
                  <a:pt x="11417" y="374282"/>
                </a:lnTo>
                <a:lnTo>
                  <a:pt x="11426" y="453092"/>
                </a:lnTo>
                <a:lnTo>
                  <a:pt x="12697" y="473511"/>
                </a:lnTo>
                <a:lnTo>
                  <a:pt x="14815" y="487124"/>
                </a:lnTo>
                <a:lnTo>
                  <a:pt x="22859" y="5143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75"/>
          <p:cNvSpPr/>
          <p:nvPr/>
        </p:nvSpPr>
        <p:spPr>
          <a:xfrm>
            <a:off x="4457911" y="3966272"/>
            <a:ext cx="194099" cy="685738"/>
          </a:xfrm>
          <a:custGeom>
            <a:avLst/>
            <a:gdLst/>
            <a:ahLst/>
            <a:cxnLst/>
            <a:rect l="0" t="0" r="0" b="0"/>
            <a:pathLst>
              <a:path w="194099" h="685738">
                <a:moveTo>
                  <a:pt x="194098" y="79948"/>
                </a:moveTo>
                <a:lnTo>
                  <a:pt x="194098" y="36052"/>
                </a:lnTo>
                <a:lnTo>
                  <a:pt x="192828" y="30364"/>
                </a:lnTo>
                <a:lnTo>
                  <a:pt x="188031" y="20657"/>
                </a:lnTo>
                <a:lnTo>
                  <a:pt x="184973" y="16291"/>
                </a:lnTo>
                <a:lnTo>
                  <a:pt x="181665" y="12109"/>
                </a:lnTo>
                <a:lnTo>
                  <a:pt x="178190" y="8052"/>
                </a:lnTo>
                <a:lnTo>
                  <a:pt x="174603" y="5347"/>
                </a:lnTo>
                <a:lnTo>
                  <a:pt x="170941" y="3544"/>
                </a:lnTo>
                <a:lnTo>
                  <a:pt x="167230" y="2342"/>
                </a:lnTo>
                <a:lnTo>
                  <a:pt x="163486" y="1540"/>
                </a:lnTo>
                <a:lnTo>
                  <a:pt x="159721" y="1006"/>
                </a:lnTo>
                <a:lnTo>
                  <a:pt x="155940" y="650"/>
                </a:lnTo>
                <a:lnTo>
                  <a:pt x="152149" y="413"/>
                </a:lnTo>
                <a:lnTo>
                  <a:pt x="144551" y="149"/>
                </a:lnTo>
                <a:lnTo>
                  <a:pt x="133133" y="0"/>
                </a:lnTo>
                <a:lnTo>
                  <a:pt x="128055" y="1249"/>
                </a:lnTo>
                <a:lnTo>
                  <a:pt x="122130" y="3352"/>
                </a:lnTo>
                <a:lnTo>
                  <a:pt x="115639" y="6024"/>
                </a:lnTo>
                <a:lnTo>
                  <a:pt x="110042" y="10345"/>
                </a:lnTo>
                <a:lnTo>
                  <a:pt x="105041" y="15766"/>
                </a:lnTo>
                <a:lnTo>
                  <a:pt x="100437" y="21920"/>
                </a:lnTo>
                <a:lnTo>
                  <a:pt x="96097" y="27292"/>
                </a:lnTo>
                <a:lnTo>
                  <a:pt x="91934" y="32144"/>
                </a:lnTo>
                <a:lnTo>
                  <a:pt x="87889" y="36649"/>
                </a:lnTo>
                <a:lnTo>
                  <a:pt x="82652" y="44732"/>
                </a:lnTo>
                <a:lnTo>
                  <a:pt x="76621" y="55200"/>
                </a:lnTo>
                <a:lnTo>
                  <a:pt x="70060" y="67259"/>
                </a:lnTo>
                <a:lnTo>
                  <a:pt x="64416" y="79108"/>
                </a:lnTo>
                <a:lnTo>
                  <a:pt x="59384" y="90818"/>
                </a:lnTo>
                <a:lnTo>
                  <a:pt x="54759" y="102435"/>
                </a:lnTo>
                <a:lnTo>
                  <a:pt x="49135" y="115259"/>
                </a:lnTo>
                <a:lnTo>
                  <a:pt x="36114" y="143055"/>
                </a:lnTo>
                <a:lnTo>
                  <a:pt x="30355" y="156309"/>
                </a:lnTo>
                <a:lnTo>
                  <a:pt x="25247" y="168955"/>
                </a:lnTo>
                <a:lnTo>
                  <a:pt x="20571" y="181196"/>
                </a:lnTo>
                <a:lnTo>
                  <a:pt x="16183" y="196976"/>
                </a:lnTo>
                <a:lnTo>
                  <a:pt x="11989" y="215117"/>
                </a:lnTo>
                <a:lnTo>
                  <a:pt x="7922" y="234830"/>
                </a:lnTo>
                <a:lnTo>
                  <a:pt x="5211" y="251783"/>
                </a:lnTo>
                <a:lnTo>
                  <a:pt x="3403" y="266894"/>
                </a:lnTo>
                <a:lnTo>
                  <a:pt x="2198" y="280779"/>
                </a:lnTo>
                <a:lnTo>
                  <a:pt x="1395" y="293845"/>
                </a:lnTo>
                <a:lnTo>
                  <a:pt x="502" y="318523"/>
                </a:lnTo>
                <a:lnTo>
                  <a:pt x="0" y="384176"/>
                </a:lnTo>
                <a:lnTo>
                  <a:pt x="2469" y="421196"/>
                </a:lnTo>
                <a:lnTo>
                  <a:pt x="19490" y="593406"/>
                </a:lnTo>
                <a:lnTo>
                  <a:pt x="20542" y="608943"/>
                </a:lnTo>
                <a:lnTo>
                  <a:pt x="21245" y="623111"/>
                </a:lnTo>
                <a:lnTo>
                  <a:pt x="22024" y="647744"/>
                </a:lnTo>
                <a:lnTo>
                  <a:pt x="22648" y="6857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76"/>
          <p:cNvSpPr/>
          <p:nvPr/>
        </p:nvSpPr>
        <p:spPr>
          <a:xfrm>
            <a:off x="4377690" y="4286250"/>
            <a:ext cx="251461" cy="34290"/>
          </a:xfrm>
          <a:custGeom>
            <a:avLst/>
            <a:gdLst/>
            <a:ahLst/>
            <a:cxnLst/>
            <a:rect l="0" t="0" r="0" b="0"/>
            <a:pathLst>
              <a:path w="251461" h="34290">
                <a:moveTo>
                  <a:pt x="0" y="34289"/>
                </a:moveTo>
                <a:lnTo>
                  <a:pt x="6068" y="34289"/>
                </a:lnTo>
                <a:lnTo>
                  <a:pt x="12935" y="33019"/>
                </a:lnTo>
                <a:lnTo>
                  <a:pt x="34112" y="28222"/>
                </a:lnTo>
                <a:lnTo>
                  <a:pt x="43061" y="26434"/>
                </a:lnTo>
                <a:lnTo>
                  <a:pt x="50297" y="25243"/>
                </a:lnTo>
                <a:lnTo>
                  <a:pt x="56391" y="24448"/>
                </a:lnTo>
                <a:lnTo>
                  <a:pt x="62994" y="23919"/>
                </a:lnTo>
                <a:lnTo>
                  <a:pt x="69936" y="23566"/>
                </a:lnTo>
                <a:lnTo>
                  <a:pt x="77104" y="23330"/>
                </a:lnTo>
                <a:lnTo>
                  <a:pt x="83152" y="21903"/>
                </a:lnTo>
                <a:lnTo>
                  <a:pt x="88455" y="19682"/>
                </a:lnTo>
                <a:lnTo>
                  <a:pt x="93259" y="16931"/>
                </a:lnTo>
                <a:lnTo>
                  <a:pt x="99003" y="15097"/>
                </a:lnTo>
                <a:lnTo>
                  <a:pt x="105372" y="13875"/>
                </a:lnTo>
                <a:lnTo>
                  <a:pt x="112158" y="13060"/>
                </a:lnTo>
                <a:lnTo>
                  <a:pt x="121762" y="11246"/>
                </a:lnTo>
                <a:lnTo>
                  <a:pt x="145980" y="5844"/>
                </a:lnTo>
                <a:lnTo>
                  <a:pt x="158280" y="3897"/>
                </a:lnTo>
                <a:lnTo>
                  <a:pt x="170290" y="2597"/>
                </a:lnTo>
                <a:lnTo>
                  <a:pt x="182106" y="1731"/>
                </a:lnTo>
                <a:lnTo>
                  <a:pt x="193794" y="1154"/>
                </a:lnTo>
                <a:lnTo>
                  <a:pt x="225907" y="342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77"/>
          <p:cNvSpPr/>
          <p:nvPr/>
        </p:nvSpPr>
        <p:spPr>
          <a:xfrm>
            <a:off x="4857750" y="4297679"/>
            <a:ext cx="22860" cy="240031"/>
          </a:xfrm>
          <a:custGeom>
            <a:avLst/>
            <a:gdLst/>
            <a:ahLst/>
            <a:cxnLst/>
            <a:rect l="0" t="0" r="0" b="0"/>
            <a:pathLst>
              <a:path w="22860" h="24003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4110" y="44042"/>
                </a:lnTo>
                <a:lnTo>
                  <a:pt x="17027" y="56031"/>
                </a:lnTo>
                <a:lnTo>
                  <a:pt x="18971" y="65294"/>
                </a:lnTo>
                <a:lnTo>
                  <a:pt x="20267" y="72740"/>
                </a:lnTo>
                <a:lnTo>
                  <a:pt x="21131" y="78974"/>
                </a:lnTo>
                <a:lnTo>
                  <a:pt x="21707" y="88209"/>
                </a:lnTo>
                <a:lnTo>
                  <a:pt x="22347" y="112018"/>
                </a:lnTo>
                <a:lnTo>
                  <a:pt x="22792" y="153056"/>
                </a:lnTo>
                <a:lnTo>
                  <a:pt x="22859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78"/>
          <p:cNvSpPr/>
          <p:nvPr/>
        </p:nvSpPr>
        <p:spPr>
          <a:xfrm>
            <a:off x="4926329" y="4034789"/>
            <a:ext cx="68581" cy="468631"/>
          </a:xfrm>
          <a:custGeom>
            <a:avLst/>
            <a:gdLst/>
            <a:ahLst/>
            <a:cxnLst/>
            <a:rect l="0" t="0" r="0" b="0"/>
            <a:pathLst>
              <a:path w="68581" h="468631">
                <a:moveTo>
                  <a:pt x="0" y="0"/>
                </a:moveTo>
                <a:lnTo>
                  <a:pt x="0" y="41659"/>
                </a:lnTo>
                <a:lnTo>
                  <a:pt x="1271" y="49363"/>
                </a:lnTo>
                <a:lnTo>
                  <a:pt x="3387" y="57039"/>
                </a:lnTo>
                <a:lnTo>
                  <a:pt x="6069" y="64696"/>
                </a:lnTo>
                <a:lnTo>
                  <a:pt x="7856" y="72341"/>
                </a:lnTo>
                <a:lnTo>
                  <a:pt x="9048" y="79977"/>
                </a:lnTo>
                <a:lnTo>
                  <a:pt x="9842" y="87608"/>
                </a:lnTo>
                <a:lnTo>
                  <a:pt x="11642" y="96506"/>
                </a:lnTo>
                <a:lnTo>
                  <a:pt x="14111" y="106247"/>
                </a:lnTo>
                <a:lnTo>
                  <a:pt x="17028" y="116552"/>
                </a:lnTo>
                <a:lnTo>
                  <a:pt x="18972" y="131041"/>
                </a:lnTo>
                <a:lnTo>
                  <a:pt x="20268" y="148321"/>
                </a:lnTo>
                <a:lnTo>
                  <a:pt x="21132" y="167461"/>
                </a:lnTo>
                <a:lnTo>
                  <a:pt x="22978" y="187841"/>
                </a:lnTo>
                <a:lnTo>
                  <a:pt x="25479" y="209047"/>
                </a:lnTo>
                <a:lnTo>
                  <a:pt x="28416" y="230805"/>
                </a:lnTo>
                <a:lnTo>
                  <a:pt x="30374" y="247850"/>
                </a:lnTo>
                <a:lnTo>
                  <a:pt x="31679" y="261754"/>
                </a:lnTo>
                <a:lnTo>
                  <a:pt x="32550" y="273562"/>
                </a:lnTo>
                <a:lnTo>
                  <a:pt x="33130" y="285245"/>
                </a:lnTo>
                <a:lnTo>
                  <a:pt x="33775" y="308386"/>
                </a:lnTo>
                <a:lnTo>
                  <a:pt x="35216" y="318621"/>
                </a:lnTo>
                <a:lnTo>
                  <a:pt x="37448" y="327984"/>
                </a:lnTo>
                <a:lnTo>
                  <a:pt x="40206" y="336766"/>
                </a:lnTo>
                <a:lnTo>
                  <a:pt x="42044" y="347701"/>
                </a:lnTo>
                <a:lnTo>
                  <a:pt x="43269" y="360071"/>
                </a:lnTo>
                <a:lnTo>
                  <a:pt x="44086" y="373397"/>
                </a:lnTo>
                <a:lnTo>
                  <a:pt x="45901" y="384822"/>
                </a:lnTo>
                <a:lnTo>
                  <a:pt x="48381" y="394978"/>
                </a:lnTo>
                <a:lnTo>
                  <a:pt x="51304" y="404289"/>
                </a:lnTo>
                <a:lnTo>
                  <a:pt x="53253" y="413036"/>
                </a:lnTo>
                <a:lnTo>
                  <a:pt x="54552" y="421407"/>
                </a:lnTo>
                <a:lnTo>
                  <a:pt x="55418" y="429528"/>
                </a:lnTo>
                <a:lnTo>
                  <a:pt x="55995" y="437482"/>
                </a:lnTo>
                <a:lnTo>
                  <a:pt x="56381" y="445325"/>
                </a:lnTo>
                <a:lnTo>
                  <a:pt x="56637" y="453094"/>
                </a:lnTo>
                <a:lnTo>
                  <a:pt x="58078" y="458273"/>
                </a:lnTo>
                <a:lnTo>
                  <a:pt x="60309" y="461725"/>
                </a:lnTo>
                <a:lnTo>
                  <a:pt x="68580" y="4686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79"/>
          <p:cNvSpPr/>
          <p:nvPr/>
        </p:nvSpPr>
        <p:spPr>
          <a:xfrm>
            <a:off x="4857750" y="4143905"/>
            <a:ext cx="274321" cy="39475"/>
          </a:xfrm>
          <a:custGeom>
            <a:avLst/>
            <a:gdLst/>
            <a:ahLst/>
            <a:cxnLst/>
            <a:rect l="0" t="0" r="0" b="0"/>
            <a:pathLst>
              <a:path w="274321" h="39475">
                <a:moveTo>
                  <a:pt x="0" y="39474"/>
                </a:moveTo>
                <a:lnTo>
                  <a:pt x="18203" y="33407"/>
                </a:lnTo>
                <a:lnTo>
                  <a:pt x="24835" y="31619"/>
                </a:lnTo>
                <a:lnTo>
                  <a:pt x="30526" y="30428"/>
                </a:lnTo>
                <a:lnTo>
                  <a:pt x="35591" y="29633"/>
                </a:lnTo>
                <a:lnTo>
                  <a:pt x="44047" y="27834"/>
                </a:lnTo>
                <a:lnTo>
                  <a:pt x="80219" y="19233"/>
                </a:lnTo>
                <a:lnTo>
                  <a:pt x="152929" y="1218"/>
                </a:lnTo>
                <a:lnTo>
                  <a:pt x="167992" y="0"/>
                </a:lnTo>
                <a:lnTo>
                  <a:pt x="183115" y="458"/>
                </a:lnTo>
                <a:lnTo>
                  <a:pt x="209654" y="3084"/>
                </a:lnTo>
                <a:lnTo>
                  <a:pt x="225683" y="4251"/>
                </a:lnTo>
                <a:lnTo>
                  <a:pt x="237040" y="4770"/>
                </a:lnTo>
                <a:lnTo>
                  <a:pt x="246321" y="5000"/>
                </a:lnTo>
                <a:lnTo>
                  <a:pt x="274320" y="51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80"/>
          <p:cNvSpPr/>
          <p:nvPr/>
        </p:nvSpPr>
        <p:spPr>
          <a:xfrm>
            <a:off x="5246370" y="4286250"/>
            <a:ext cx="182881" cy="228254"/>
          </a:xfrm>
          <a:custGeom>
            <a:avLst/>
            <a:gdLst/>
            <a:ahLst/>
            <a:cxnLst/>
            <a:rect l="0" t="0" r="0" b="0"/>
            <a:pathLst>
              <a:path w="182881" h="228254">
                <a:moveTo>
                  <a:pt x="0" y="0"/>
                </a:moveTo>
                <a:lnTo>
                  <a:pt x="0" y="6067"/>
                </a:lnTo>
                <a:lnTo>
                  <a:pt x="1270" y="9125"/>
                </a:lnTo>
                <a:lnTo>
                  <a:pt x="6067" y="15909"/>
                </a:lnTo>
                <a:lnTo>
                  <a:pt x="7855" y="20765"/>
                </a:lnTo>
                <a:lnTo>
                  <a:pt x="9046" y="26544"/>
                </a:lnTo>
                <a:lnTo>
                  <a:pt x="9840" y="32935"/>
                </a:lnTo>
                <a:lnTo>
                  <a:pt x="11640" y="38467"/>
                </a:lnTo>
                <a:lnTo>
                  <a:pt x="14110" y="43424"/>
                </a:lnTo>
                <a:lnTo>
                  <a:pt x="17026" y="47999"/>
                </a:lnTo>
                <a:lnTo>
                  <a:pt x="18971" y="53589"/>
                </a:lnTo>
                <a:lnTo>
                  <a:pt x="20267" y="59856"/>
                </a:lnTo>
                <a:lnTo>
                  <a:pt x="21132" y="66574"/>
                </a:lnTo>
                <a:lnTo>
                  <a:pt x="21707" y="73593"/>
                </a:lnTo>
                <a:lnTo>
                  <a:pt x="22091" y="80811"/>
                </a:lnTo>
                <a:lnTo>
                  <a:pt x="22348" y="88164"/>
                </a:lnTo>
                <a:lnTo>
                  <a:pt x="23788" y="99416"/>
                </a:lnTo>
                <a:lnTo>
                  <a:pt x="26019" y="113267"/>
                </a:lnTo>
                <a:lnTo>
                  <a:pt x="28776" y="128851"/>
                </a:lnTo>
                <a:lnTo>
                  <a:pt x="31884" y="141780"/>
                </a:lnTo>
                <a:lnTo>
                  <a:pt x="35226" y="152940"/>
                </a:lnTo>
                <a:lnTo>
                  <a:pt x="38724" y="162920"/>
                </a:lnTo>
                <a:lnTo>
                  <a:pt x="41056" y="170843"/>
                </a:lnTo>
                <a:lnTo>
                  <a:pt x="42611" y="177395"/>
                </a:lnTo>
                <a:lnTo>
                  <a:pt x="43647" y="183033"/>
                </a:lnTo>
                <a:lnTo>
                  <a:pt x="44338" y="188062"/>
                </a:lnTo>
                <a:lnTo>
                  <a:pt x="44798" y="192685"/>
                </a:lnTo>
                <a:lnTo>
                  <a:pt x="45105" y="197036"/>
                </a:lnTo>
                <a:lnTo>
                  <a:pt x="46580" y="202477"/>
                </a:lnTo>
                <a:lnTo>
                  <a:pt x="48833" y="208645"/>
                </a:lnTo>
                <a:lnTo>
                  <a:pt x="51605" y="215296"/>
                </a:lnTo>
                <a:lnTo>
                  <a:pt x="54723" y="219731"/>
                </a:lnTo>
                <a:lnTo>
                  <a:pt x="58072" y="222687"/>
                </a:lnTo>
                <a:lnTo>
                  <a:pt x="61575" y="224658"/>
                </a:lnTo>
                <a:lnTo>
                  <a:pt x="65180" y="225972"/>
                </a:lnTo>
                <a:lnTo>
                  <a:pt x="68853" y="226848"/>
                </a:lnTo>
                <a:lnTo>
                  <a:pt x="72572" y="227431"/>
                </a:lnTo>
                <a:lnTo>
                  <a:pt x="76321" y="227821"/>
                </a:lnTo>
                <a:lnTo>
                  <a:pt x="80091" y="228080"/>
                </a:lnTo>
                <a:lnTo>
                  <a:pt x="83874" y="228253"/>
                </a:lnTo>
                <a:lnTo>
                  <a:pt x="87666" y="227099"/>
                </a:lnTo>
                <a:lnTo>
                  <a:pt x="91463" y="225059"/>
                </a:lnTo>
                <a:lnTo>
                  <a:pt x="100616" y="218728"/>
                </a:lnTo>
                <a:lnTo>
                  <a:pt x="105255" y="214476"/>
                </a:lnTo>
                <a:lnTo>
                  <a:pt x="108270" y="211563"/>
                </a:lnTo>
                <a:lnTo>
                  <a:pt x="110280" y="208352"/>
                </a:lnTo>
                <a:lnTo>
                  <a:pt x="112513" y="201397"/>
                </a:lnTo>
                <a:lnTo>
                  <a:pt x="113109" y="196495"/>
                </a:lnTo>
                <a:lnTo>
                  <a:pt x="113505" y="190686"/>
                </a:lnTo>
                <a:lnTo>
                  <a:pt x="113770" y="184274"/>
                </a:lnTo>
                <a:lnTo>
                  <a:pt x="115217" y="174919"/>
                </a:lnTo>
                <a:lnTo>
                  <a:pt x="117451" y="163603"/>
                </a:lnTo>
                <a:lnTo>
                  <a:pt x="124095" y="133210"/>
                </a:lnTo>
                <a:lnTo>
                  <a:pt x="124639" y="129447"/>
                </a:lnTo>
                <a:lnTo>
                  <a:pt x="125003" y="125668"/>
                </a:lnTo>
                <a:lnTo>
                  <a:pt x="125586" y="116545"/>
                </a:lnTo>
                <a:lnTo>
                  <a:pt x="129052" y="111910"/>
                </a:lnTo>
                <a:lnTo>
                  <a:pt x="131755" y="108897"/>
                </a:lnTo>
                <a:lnTo>
                  <a:pt x="133557" y="105618"/>
                </a:lnTo>
                <a:lnTo>
                  <a:pt x="135558" y="98588"/>
                </a:lnTo>
                <a:lnTo>
                  <a:pt x="136092" y="94935"/>
                </a:lnTo>
                <a:lnTo>
                  <a:pt x="136448" y="91230"/>
                </a:lnTo>
                <a:lnTo>
                  <a:pt x="136685" y="87490"/>
                </a:lnTo>
                <a:lnTo>
                  <a:pt x="138114" y="84996"/>
                </a:lnTo>
                <a:lnTo>
                  <a:pt x="140336" y="83334"/>
                </a:lnTo>
                <a:lnTo>
                  <a:pt x="143087" y="82226"/>
                </a:lnTo>
                <a:lnTo>
                  <a:pt x="144921" y="80217"/>
                </a:lnTo>
                <a:lnTo>
                  <a:pt x="146144" y="77608"/>
                </a:lnTo>
                <a:lnTo>
                  <a:pt x="146959" y="74598"/>
                </a:lnTo>
                <a:lnTo>
                  <a:pt x="148773" y="72592"/>
                </a:lnTo>
                <a:lnTo>
                  <a:pt x="151252" y="71254"/>
                </a:lnTo>
                <a:lnTo>
                  <a:pt x="159507" y="68736"/>
                </a:lnTo>
                <a:lnTo>
                  <a:pt x="163178" y="68649"/>
                </a:lnTo>
                <a:lnTo>
                  <a:pt x="174772" y="68580"/>
                </a:lnTo>
                <a:lnTo>
                  <a:pt x="182880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81"/>
          <p:cNvSpPr/>
          <p:nvPr/>
        </p:nvSpPr>
        <p:spPr>
          <a:xfrm>
            <a:off x="5223509" y="4160520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82"/>
          <p:cNvSpPr/>
          <p:nvPr/>
        </p:nvSpPr>
        <p:spPr>
          <a:xfrm>
            <a:off x="5440679" y="4194809"/>
            <a:ext cx="159852" cy="329680"/>
          </a:xfrm>
          <a:custGeom>
            <a:avLst/>
            <a:gdLst/>
            <a:ahLst/>
            <a:cxnLst/>
            <a:rect l="0" t="0" r="0" b="0"/>
            <a:pathLst>
              <a:path w="159852" h="329680">
                <a:moveTo>
                  <a:pt x="125730" y="0"/>
                </a:moveTo>
                <a:lnTo>
                  <a:pt x="109822" y="0"/>
                </a:lnTo>
                <a:lnTo>
                  <a:pt x="106235" y="1270"/>
                </a:lnTo>
                <a:lnTo>
                  <a:pt x="102573" y="3387"/>
                </a:lnTo>
                <a:lnTo>
                  <a:pt x="98863" y="6069"/>
                </a:lnTo>
                <a:lnTo>
                  <a:pt x="95118" y="7856"/>
                </a:lnTo>
                <a:lnTo>
                  <a:pt x="91353" y="9047"/>
                </a:lnTo>
                <a:lnTo>
                  <a:pt x="87572" y="9842"/>
                </a:lnTo>
                <a:lnTo>
                  <a:pt x="81242" y="14181"/>
                </a:lnTo>
                <a:lnTo>
                  <a:pt x="73211" y="20884"/>
                </a:lnTo>
                <a:lnTo>
                  <a:pt x="56668" y="35952"/>
                </a:lnTo>
                <a:lnTo>
                  <a:pt x="45083" y="46882"/>
                </a:lnTo>
                <a:lnTo>
                  <a:pt x="41485" y="51575"/>
                </a:lnTo>
                <a:lnTo>
                  <a:pt x="37488" y="60176"/>
                </a:lnTo>
                <a:lnTo>
                  <a:pt x="35153" y="64248"/>
                </a:lnTo>
                <a:lnTo>
                  <a:pt x="32325" y="68231"/>
                </a:lnTo>
                <a:lnTo>
                  <a:pt x="29171" y="72158"/>
                </a:lnTo>
                <a:lnTo>
                  <a:pt x="25797" y="76045"/>
                </a:lnTo>
                <a:lnTo>
                  <a:pt x="22278" y="79907"/>
                </a:lnTo>
                <a:lnTo>
                  <a:pt x="18662" y="83751"/>
                </a:lnTo>
                <a:lnTo>
                  <a:pt x="16252" y="87585"/>
                </a:lnTo>
                <a:lnTo>
                  <a:pt x="13573" y="95230"/>
                </a:lnTo>
                <a:lnTo>
                  <a:pt x="12859" y="101587"/>
                </a:lnTo>
                <a:lnTo>
                  <a:pt x="12383" y="109635"/>
                </a:lnTo>
                <a:lnTo>
                  <a:pt x="11712" y="132391"/>
                </a:lnTo>
                <a:lnTo>
                  <a:pt x="11618" y="137791"/>
                </a:lnTo>
                <a:lnTo>
                  <a:pt x="12826" y="142661"/>
                </a:lnTo>
                <a:lnTo>
                  <a:pt x="17554" y="151459"/>
                </a:lnTo>
                <a:lnTo>
                  <a:pt x="20593" y="155582"/>
                </a:lnTo>
                <a:lnTo>
                  <a:pt x="23889" y="159602"/>
                </a:lnTo>
                <a:lnTo>
                  <a:pt x="27356" y="163552"/>
                </a:lnTo>
                <a:lnTo>
                  <a:pt x="30937" y="166184"/>
                </a:lnTo>
                <a:lnTo>
                  <a:pt x="34595" y="167940"/>
                </a:lnTo>
                <a:lnTo>
                  <a:pt x="38304" y="169110"/>
                </a:lnTo>
                <a:lnTo>
                  <a:pt x="43316" y="171160"/>
                </a:lnTo>
                <a:lnTo>
                  <a:pt x="49197" y="173797"/>
                </a:lnTo>
                <a:lnTo>
                  <a:pt x="55659" y="176825"/>
                </a:lnTo>
                <a:lnTo>
                  <a:pt x="62506" y="178843"/>
                </a:lnTo>
                <a:lnTo>
                  <a:pt x="69611" y="180189"/>
                </a:lnTo>
                <a:lnTo>
                  <a:pt x="76887" y="181086"/>
                </a:lnTo>
                <a:lnTo>
                  <a:pt x="86818" y="182954"/>
                </a:lnTo>
                <a:lnTo>
                  <a:pt x="111400" y="188417"/>
                </a:lnTo>
                <a:lnTo>
                  <a:pt x="121257" y="191651"/>
                </a:lnTo>
                <a:lnTo>
                  <a:pt x="129098" y="195078"/>
                </a:lnTo>
                <a:lnTo>
                  <a:pt x="135595" y="198632"/>
                </a:lnTo>
                <a:lnTo>
                  <a:pt x="139927" y="202271"/>
                </a:lnTo>
                <a:lnTo>
                  <a:pt x="142815" y="205968"/>
                </a:lnTo>
                <a:lnTo>
                  <a:pt x="144740" y="209702"/>
                </a:lnTo>
                <a:lnTo>
                  <a:pt x="147294" y="212191"/>
                </a:lnTo>
                <a:lnTo>
                  <a:pt x="150266" y="213851"/>
                </a:lnTo>
                <a:lnTo>
                  <a:pt x="153517" y="214957"/>
                </a:lnTo>
                <a:lnTo>
                  <a:pt x="155685" y="216965"/>
                </a:lnTo>
                <a:lnTo>
                  <a:pt x="157130" y="219574"/>
                </a:lnTo>
                <a:lnTo>
                  <a:pt x="158093" y="222582"/>
                </a:lnTo>
                <a:lnTo>
                  <a:pt x="159164" y="232699"/>
                </a:lnTo>
                <a:lnTo>
                  <a:pt x="159640" y="244392"/>
                </a:lnTo>
                <a:lnTo>
                  <a:pt x="159851" y="253822"/>
                </a:lnTo>
                <a:lnTo>
                  <a:pt x="158638" y="259385"/>
                </a:lnTo>
                <a:lnTo>
                  <a:pt x="156559" y="265633"/>
                </a:lnTo>
                <a:lnTo>
                  <a:pt x="153903" y="272339"/>
                </a:lnTo>
                <a:lnTo>
                  <a:pt x="150862" y="278079"/>
                </a:lnTo>
                <a:lnTo>
                  <a:pt x="147565" y="283176"/>
                </a:lnTo>
                <a:lnTo>
                  <a:pt x="144097" y="287845"/>
                </a:lnTo>
                <a:lnTo>
                  <a:pt x="140515" y="292226"/>
                </a:lnTo>
                <a:lnTo>
                  <a:pt x="136857" y="296418"/>
                </a:lnTo>
                <a:lnTo>
                  <a:pt x="133148" y="300482"/>
                </a:lnTo>
                <a:lnTo>
                  <a:pt x="125640" y="308385"/>
                </a:lnTo>
                <a:lnTo>
                  <a:pt x="121861" y="312270"/>
                </a:lnTo>
                <a:lnTo>
                  <a:pt x="116800" y="314860"/>
                </a:lnTo>
                <a:lnTo>
                  <a:pt x="110887" y="316587"/>
                </a:lnTo>
                <a:lnTo>
                  <a:pt x="104405" y="317738"/>
                </a:lnTo>
                <a:lnTo>
                  <a:pt x="97544" y="319776"/>
                </a:lnTo>
                <a:lnTo>
                  <a:pt x="90429" y="322404"/>
                </a:lnTo>
                <a:lnTo>
                  <a:pt x="83147" y="325426"/>
                </a:lnTo>
                <a:lnTo>
                  <a:pt x="77021" y="327441"/>
                </a:lnTo>
                <a:lnTo>
                  <a:pt x="71667" y="328784"/>
                </a:lnTo>
                <a:lnTo>
                  <a:pt x="66829" y="329679"/>
                </a:lnTo>
                <a:lnTo>
                  <a:pt x="61063" y="329006"/>
                </a:lnTo>
                <a:lnTo>
                  <a:pt x="54678" y="327288"/>
                </a:lnTo>
                <a:lnTo>
                  <a:pt x="47883" y="324872"/>
                </a:lnTo>
                <a:lnTo>
                  <a:pt x="42082" y="323261"/>
                </a:lnTo>
                <a:lnTo>
                  <a:pt x="36945" y="322188"/>
                </a:lnTo>
                <a:lnTo>
                  <a:pt x="32250" y="321472"/>
                </a:lnTo>
                <a:lnTo>
                  <a:pt x="27850" y="319725"/>
                </a:lnTo>
                <a:lnTo>
                  <a:pt x="23647" y="317290"/>
                </a:lnTo>
                <a:lnTo>
                  <a:pt x="19575" y="314397"/>
                </a:lnTo>
                <a:lnTo>
                  <a:pt x="15590" y="311198"/>
                </a:lnTo>
                <a:lnTo>
                  <a:pt x="11664" y="307796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83"/>
          <p:cNvSpPr/>
          <p:nvPr/>
        </p:nvSpPr>
        <p:spPr>
          <a:xfrm>
            <a:off x="5234940" y="4082238"/>
            <a:ext cx="34290" cy="21133"/>
          </a:xfrm>
          <a:custGeom>
            <a:avLst/>
            <a:gdLst/>
            <a:ahLst/>
            <a:cxnLst/>
            <a:rect l="0" t="0" r="0" b="0"/>
            <a:pathLst>
              <a:path w="34290" h="21133">
                <a:moveTo>
                  <a:pt x="34289" y="21132"/>
                </a:moveTo>
                <a:lnTo>
                  <a:pt x="27705" y="21132"/>
                </a:lnTo>
                <a:lnTo>
                  <a:pt x="33958" y="21132"/>
                </a:lnTo>
                <a:lnTo>
                  <a:pt x="34069" y="19862"/>
                </a:lnTo>
                <a:lnTo>
                  <a:pt x="34142" y="17745"/>
                </a:lnTo>
                <a:lnTo>
                  <a:pt x="34270" y="9491"/>
                </a:lnTo>
                <a:lnTo>
                  <a:pt x="34281" y="4104"/>
                </a:lnTo>
                <a:lnTo>
                  <a:pt x="33014" y="2160"/>
                </a:lnTo>
                <a:lnTo>
                  <a:pt x="30899" y="864"/>
                </a:lnTo>
                <a:lnTo>
                  <a:pt x="28219" y="0"/>
                </a:lnTo>
                <a:lnTo>
                  <a:pt x="25163" y="694"/>
                </a:lnTo>
                <a:lnTo>
                  <a:pt x="21855" y="2426"/>
                </a:lnTo>
                <a:lnTo>
                  <a:pt x="18380" y="4851"/>
                </a:lnTo>
                <a:lnTo>
                  <a:pt x="14793" y="6468"/>
                </a:lnTo>
                <a:lnTo>
                  <a:pt x="11132" y="7546"/>
                </a:lnTo>
                <a:lnTo>
                  <a:pt x="0" y="97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84"/>
          <p:cNvSpPr/>
          <p:nvPr/>
        </p:nvSpPr>
        <p:spPr>
          <a:xfrm>
            <a:off x="5806978" y="4258858"/>
            <a:ext cx="250923" cy="278100"/>
          </a:xfrm>
          <a:custGeom>
            <a:avLst/>
            <a:gdLst/>
            <a:ahLst/>
            <a:cxnLst/>
            <a:rect l="0" t="0" r="0" b="0"/>
            <a:pathLst>
              <a:path w="250923" h="278100">
                <a:moveTo>
                  <a:pt x="148051" y="38821"/>
                </a:moveTo>
                <a:lnTo>
                  <a:pt x="116234" y="22913"/>
                </a:lnTo>
                <a:lnTo>
                  <a:pt x="110330" y="20595"/>
                </a:lnTo>
                <a:lnTo>
                  <a:pt x="105123" y="19051"/>
                </a:lnTo>
                <a:lnTo>
                  <a:pt x="93711" y="16572"/>
                </a:lnTo>
                <a:lnTo>
                  <a:pt x="91504" y="17638"/>
                </a:lnTo>
                <a:lnTo>
                  <a:pt x="85666" y="22210"/>
                </a:lnTo>
                <a:lnTo>
                  <a:pt x="81061" y="25207"/>
                </a:lnTo>
                <a:lnTo>
                  <a:pt x="75451" y="28475"/>
                </a:lnTo>
                <a:lnTo>
                  <a:pt x="69172" y="31924"/>
                </a:lnTo>
                <a:lnTo>
                  <a:pt x="63715" y="35493"/>
                </a:lnTo>
                <a:lnTo>
                  <a:pt x="58807" y="39143"/>
                </a:lnTo>
                <a:lnTo>
                  <a:pt x="54265" y="42846"/>
                </a:lnTo>
                <a:lnTo>
                  <a:pt x="51238" y="47854"/>
                </a:lnTo>
                <a:lnTo>
                  <a:pt x="49219" y="53733"/>
                </a:lnTo>
                <a:lnTo>
                  <a:pt x="47873" y="60193"/>
                </a:lnTo>
                <a:lnTo>
                  <a:pt x="44436" y="69579"/>
                </a:lnTo>
                <a:lnTo>
                  <a:pt x="39605" y="80917"/>
                </a:lnTo>
                <a:lnTo>
                  <a:pt x="28733" y="104521"/>
                </a:lnTo>
                <a:lnTo>
                  <a:pt x="19668" y="123477"/>
                </a:lnTo>
                <a:lnTo>
                  <a:pt x="16742" y="132089"/>
                </a:lnTo>
                <a:lnTo>
                  <a:pt x="14792" y="140370"/>
                </a:lnTo>
                <a:lnTo>
                  <a:pt x="13492" y="148430"/>
                </a:lnTo>
                <a:lnTo>
                  <a:pt x="11355" y="156344"/>
                </a:lnTo>
                <a:lnTo>
                  <a:pt x="8660" y="164160"/>
                </a:lnTo>
                <a:lnTo>
                  <a:pt x="5594" y="171910"/>
                </a:lnTo>
                <a:lnTo>
                  <a:pt x="3550" y="182158"/>
                </a:lnTo>
                <a:lnTo>
                  <a:pt x="2187" y="194069"/>
                </a:lnTo>
                <a:lnTo>
                  <a:pt x="1279" y="207089"/>
                </a:lnTo>
                <a:lnTo>
                  <a:pt x="269" y="228331"/>
                </a:lnTo>
                <a:lnTo>
                  <a:pt x="0" y="237551"/>
                </a:lnTo>
                <a:lnTo>
                  <a:pt x="1091" y="244968"/>
                </a:lnTo>
                <a:lnTo>
                  <a:pt x="3087" y="251182"/>
                </a:lnTo>
                <a:lnTo>
                  <a:pt x="5689" y="256595"/>
                </a:lnTo>
                <a:lnTo>
                  <a:pt x="8693" y="261474"/>
                </a:lnTo>
                <a:lnTo>
                  <a:pt x="11966" y="265996"/>
                </a:lnTo>
                <a:lnTo>
                  <a:pt x="20276" y="276312"/>
                </a:lnTo>
                <a:lnTo>
                  <a:pt x="22228" y="277158"/>
                </a:lnTo>
                <a:lnTo>
                  <a:pt x="27783" y="278099"/>
                </a:lnTo>
                <a:lnTo>
                  <a:pt x="29773" y="277080"/>
                </a:lnTo>
                <a:lnTo>
                  <a:pt x="31099" y="275130"/>
                </a:lnTo>
                <a:lnTo>
                  <a:pt x="31983" y="272561"/>
                </a:lnTo>
                <a:lnTo>
                  <a:pt x="36352" y="266319"/>
                </a:lnTo>
                <a:lnTo>
                  <a:pt x="42527" y="259311"/>
                </a:lnTo>
                <a:lnTo>
                  <a:pt x="49505" y="251963"/>
                </a:lnTo>
                <a:lnTo>
                  <a:pt x="55684" y="241876"/>
                </a:lnTo>
                <a:lnTo>
                  <a:pt x="63614" y="227531"/>
                </a:lnTo>
                <a:lnTo>
                  <a:pt x="72710" y="210348"/>
                </a:lnTo>
                <a:lnTo>
                  <a:pt x="81313" y="192542"/>
                </a:lnTo>
                <a:lnTo>
                  <a:pt x="89589" y="174322"/>
                </a:lnTo>
                <a:lnTo>
                  <a:pt x="104288" y="140954"/>
                </a:lnTo>
                <a:lnTo>
                  <a:pt x="115055" y="117657"/>
                </a:lnTo>
                <a:lnTo>
                  <a:pt x="118433" y="107889"/>
                </a:lnTo>
                <a:lnTo>
                  <a:pt x="120686" y="98836"/>
                </a:lnTo>
                <a:lnTo>
                  <a:pt x="122188" y="90261"/>
                </a:lnTo>
                <a:lnTo>
                  <a:pt x="124459" y="80735"/>
                </a:lnTo>
                <a:lnTo>
                  <a:pt x="127243" y="70573"/>
                </a:lnTo>
                <a:lnTo>
                  <a:pt x="130369" y="59990"/>
                </a:lnTo>
                <a:lnTo>
                  <a:pt x="133724" y="50393"/>
                </a:lnTo>
                <a:lnTo>
                  <a:pt x="137230" y="41457"/>
                </a:lnTo>
                <a:lnTo>
                  <a:pt x="140837" y="32958"/>
                </a:lnTo>
                <a:lnTo>
                  <a:pt x="143242" y="26023"/>
                </a:lnTo>
                <a:lnTo>
                  <a:pt x="144845" y="20129"/>
                </a:lnTo>
                <a:lnTo>
                  <a:pt x="145914" y="14929"/>
                </a:lnTo>
                <a:lnTo>
                  <a:pt x="145357" y="10194"/>
                </a:lnTo>
                <a:lnTo>
                  <a:pt x="143715" y="5766"/>
                </a:lnTo>
                <a:lnTo>
                  <a:pt x="141351" y="1545"/>
                </a:lnTo>
                <a:lnTo>
                  <a:pt x="139774" y="0"/>
                </a:lnTo>
                <a:lnTo>
                  <a:pt x="138723" y="240"/>
                </a:lnTo>
                <a:lnTo>
                  <a:pt x="138022" y="1671"/>
                </a:lnTo>
                <a:lnTo>
                  <a:pt x="137037" y="9752"/>
                </a:lnTo>
                <a:lnTo>
                  <a:pt x="136745" y="50528"/>
                </a:lnTo>
                <a:lnTo>
                  <a:pt x="137973" y="64406"/>
                </a:lnTo>
                <a:lnTo>
                  <a:pt x="140063" y="76198"/>
                </a:lnTo>
                <a:lnTo>
                  <a:pt x="142726" y="86599"/>
                </a:lnTo>
                <a:lnTo>
                  <a:pt x="144501" y="96073"/>
                </a:lnTo>
                <a:lnTo>
                  <a:pt x="145685" y="104929"/>
                </a:lnTo>
                <a:lnTo>
                  <a:pt x="146474" y="113373"/>
                </a:lnTo>
                <a:lnTo>
                  <a:pt x="149540" y="124083"/>
                </a:lnTo>
                <a:lnTo>
                  <a:pt x="154124" y="136302"/>
                </a:lnTo>
                <a:lnTo>
                  <a:pt x="159719" y="149529"/>
                </a:lnTo>
                <a:lnTo>
                  <a:pt x="163450" y="159616"/>
                </a:lnTo>
                <a:lnTo>
                  <a:pt x="165938" y="167611"/>
                </a:lnTo>
                <a:lnTo>
                  <a:pt x="167596" y="174212"/>
                </a:lnTo>
                <a:lnTo>
                  <a:pt x="169971" y="179881"/>
                </a:lnTo>
                <a:lnTo>
                  <a:pt x="172824" y="184931"/>
                </a:lnTo>
                <a:lnTo>
                  <a:pt x="175997" y="189568"/>
                </a:lnTo>
                <a:lnTo>
                  <a:pt x="182909" y="198107"/>
                </a:lnTo>
                <a:lnTo>
                  <a:pt x="191626" y="207868"/>
                </a:lnTo>
                <a:lnTo>
                  <a:pt x="199204" y="215627"/>
                </a:lnTo>
                <a:lnTo>
                  <a:pt x="203743" y="217652"/>
                </a:lnTo>
                <a:lnTo>
                  <a:pt x="209309" y="219002"/>
                </a:lnTo>
                <a:lnTo>
                  <a:pt x="215560" y="219901"/>
                </a:lnTo>
                <a:lnTo>
                  <a:pt x="220997" y="220501"/>
                </a:lnTo>
                <a:lnTo>
                  <a:pt x="225892" y="220901"/>
                </a:lnTo>
                <a:lnTo>
                  <a:pt x="235462" y="221465"/>
                </a:lnTo>
                <a:lnTo>
                  <a:pt x="250922" y="2102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85"/>
          <p:cNvSpPr/>
          <p:nvPr/>
        </p:nvSpPr>
        <p:spPr>
          <a:xfrm>
            <a:off x="6252961" y="4232277"/>
            <a:ext cx="159269" cy="282280"/>
          </a:xfrm>
          <a:custGeom>
            <a:avLst/>
            <a:gdLst/>
            <a:ahLst/>
            <a:cxnLst/>
            <a:rect l="0" t="0" r="0" b="0"/>
            <a:pathLst>
              <a:path w="159269" h="282280">
                <a:moveTo>
                  <a:pt x="102118" y="19682"/>
                </a:moveTo>
                <a:lnTo>
                  <a:pt x="96051" y="7547"/>
                </a:lnTo>
                <a:lnTo>
                  <a:pt x="92993" y="3972"/>
                </a:lnTo>
                <a:lnTo>
                  <a:pt x="89685" y="1589"/>
                </a:lnTo>
                <a:lnTo>
                  <a:pt x="86210" y="0"/>
                </a:lnTo>
                <a:lnTo>
                  <a:pt x="82622" y="211"/>
                </a:lnTo>
                <a:lnTo>
                  <a:pt x="78961" y="1621"/>
                </a:lnTo>
                <a:lnTo>
                  <a:pt x="75251" y="3832"/>
                </a:lnTo>
                <a:lnTo>
                  <a:pt x="71506" y="6575"/>
                </a:lnTo>
                <a:lnTo>
                  <a:pt x="67741" y="9674"/>
                </a:lnTo>
                <a:lnTo>
                  <a:pt x="63960" y="13010"/>
                </a:lnTo>
                <a:lnTo>
                  <a:pt x="57629" y="21585"/>
                </a:lnTo>
                <a:lnTo>
                  <a:pt x="49599" y="33650"/>
                </a:lnTo>
                <a:lnTo>
                  <a:pt x="40435" y="48045"/>
                </a:lnTo>
                <a:lnTo>
                  <a:pt x="33056" y="62720"/>
                </a:lnTo>
                <a:lnTo>
                  <a:pt x="26867" y="77585"/>
                </a:lnTo>
                <a:lnTo>
                  <a:pt x="21471" y="92574"/>
                </a:lnTo>
                <a:lnTo>
                  <a:pt x="16603" y="105107"/>
                </a:lnTo>
                <a:lnTo>
                  <a:pt x="12088" y="116002"/>
                </a:lnTo>
                <a:lnTo>
                  <a:pt x="7808" y="125805"/>
                </a:lnTo>
                <a:lnTo>
                  <a:pt x="4955" y="138691"/>
                </a:lnTo>
                <a:lnTo>
                  <a:pt x="3053" y="153632"/>
                </a:lnTo>
                <a:lnTo>
                  <a:pt x="1785" y="169942"/>
                </a:lnTo>
                <a:lnTo>
                  <a:pt x="939" y="185895"/>
                </a:lnTo>
                <a:lnTo>
                  <a:pt x="0" y="217168"/>
                </a:lnTo>
                <a:lnTo>
                  <a:pt x="1020" y="230080"/>
                </a:lnTo>
                <a:lnTo>
                  <a:pt x="2969" y="241227"/>
                </a:lnTo>
                <a:lnTo>
                  <a:pt x="5539" y="251199"/>
                </a:lnTo>
                <a:lnTo>
                  <a:pt x="7253" y="259117"/>
                </a:lnTo>
                <a:lnTo>
                  <a:pt x="8394" y="265665"/>
                </a:lnTo>
                <a:lnTo>
                  <a:pt x="9156" y="271301"/>
                </a:lnTo>
                <a:lnTo>
                  <a:pt x="10933" y="275058"/>
                </a:lnTo>
                <a:lnTo>
                  <a:pt x="13389" y="277563"/>
                </a:lnTo>
                <a:lnTo>
                  <a:pt x="16295" y="279233"/>
                </a:lnTo>
                <a:lnTo>
                  <a:pt x="19503" y="280346"/>
                </a:lnTo>
                <a:lnTo>
                  <a:pt x="22911" y="281088"/>
                </a:lnTo>
                <a:lnTo>
                  <a:pt x="26454" y="281583"/>
                </a:lnTo>
                <a:lnTo>
                  <a:pt x="30085" y="281913"/>
                </a:lnTo>
                <a:lnTo>
                  <a:pt x="33776" y="282133"/>
                </a:lnTo>
                <a:lnTo>
                  <a:pt x="37507" y="282279"/>
                </a:lnTo>
                <a:lnTo>
                  <a:pt x="42534" y="281107"/>
                </a:lnTo>
                <a:lnTo>
                  <a:pt x="48426" y="279056"/>
                </a:lnTo>
                <a:lnTo>
                  <a:pt x="54893" y="276418"/>
                </a:lnTo>
                <a:lnTo>
                  <a:pt x="60475" y="273389"/>
                </a:lnTo>
                <a:lnTo>
                  <a:pt x="65466" y="270100"/>
                </a:lnTo>
                <a:lnTo>
                  <a:pt x="70064" y="266638"/>
                </a:lnTo>
                <a:lnTo>
                  <a:pt x="75668" y="261789"/>
                </a:lnTo>
                <a:lnTo>
                  <a:pt x="81945" y="256017"/>
                </a:lnTo>
                <a:lnTo>
                  <a:pt x="88670" y="249629"/>
                </a:lnTo>
                <a:lnTo>
                  <a:pt x="95692" y="244100"/>
                </a:lnTo>
                <a:lnTo>
                  <a:pt x="102914" y="239144"/>
                </a:lnTo>
                <a:lnTo>
                  <a:pt x="110269" y="234570"/>
                </a:lnTo>
                <a:lnTo>
                  <a:pt x="116442" y="228981"/>
                </a:lnTo>
                <a:lnTo>
                  <a:pt x="121828" y="222715"/>
                </a:lnTo>
                <a:lnTo>
                  <a:pt x="159268" y="1682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86"/>
          <p:cNvSpPr/>
          <p:nvPr/>
        </p:nvSpPr>
        <p:spPr>
          <a:xfrm>
            <a:off x="6503669" y="4103370"/>
            <a:ext cx="251462" cy="354133"/>
          </a:xfrm>
          <a:custGeom>
            <a:avLst/>
            <a:gdLst/>
            <a:ahLst/>
            <a:cxnLst/>
            <a:rect l="0" t="0" r="0" b="0"/>
            <a:pathLst>
              <a:path w="251462" h="354133">
                <a:moveTo>
                  <a:pt x="0" y="0"/>
                </a:moveTo>
                <a:lnTo>
                  <a:pt x="6069" y="0"/>
                </a:lnTo>
                <a:lnTo>
                  <a:pt x="7856" y="1269"/>
                </a:lnTo>
                <a:lnTo>
                  <a:pt x="9048" y="3386"/>
                </a:lnTo>
                <a:lnTo>
                  <a:pt x="10372" y="9125"/>
                </a:lnTo>
                <a:lnTo>
                  <a:pt x="10959" y="15909"/>
                </a:lnTo>
                <a:lnTo>
                  <a:pt x="11221" y="26544"/>
                </a:lnTo>
                <a:lnTo>
                  <a:pt x="11427" y="115032"/>
                </a:lnTo>
                <a:lnTo>
                  <a:pt x="12698" y="126218"/>
                </a:lnTo>
                <a:lnTo>
                  <a:pt x="14816" y="137485"/>
                </a:lnTo>
                <a:lnTo>
                  <a:pt x="17497" y="148807"/>
                </a:lnTo>
                <a:lnTo>
                  <a:pt x="19285" y="160164"/>
                </a:lnTo>
                <a:lnTo>
                  <a:pt x="20476" y="171546"/>
                </a:lnTo>
                <a:lnTo>
                  <a:pt x="21271" y="182944"/>
                </a:lnTo>
                <a:lnTo>
                  <a:pt x="21800" y="195623"/>
                </a:lnTo>
                <a:lnTo>
                  <a:pt x="22390" y="223256"/>
                </a:lnTo>
                <a:lnTo>
                  <a:pt x="22721" y="285577"/>
                </a:lnTo>
                <a:lnTo>
                  <a:pt x="24037" y="304685"/>
                </a:lnTo>
                <a:lnTo>
                  <a:pt x="26185" y="321233"/>
                </a:lnTo>
                <a:lnTo>
                  <a:pt x="28888" y="336075"/>
                </a:lnTo>
                <a:lnTo>
                  <a:pt x="30688" y="344700"/>
                </a:lnTo>
                <a:lnTo>
                  <a:pt x="31889" y="349180"/>
                </a:lnTo>
                <a:lnTo>
                  <a:pt x="32690" y="350896"/>
                </a:lnTo>
                <a:lnTo>
                  <a:pt x="33223" y="349501"/>
                </a:lnTo>
                <a:lnTo>
                  <a:pt x="33816" y="341176"/>
                </a:lnTo>
                <a:lnTo>
                  <a:pt x="35244" y="335401"/>
                </a:lnTo>
                <a:lnTo>
                  <a:pt x="37467" y="329011"/>
                </a:lnTo>
                <a:lnTo>
                  <a:pt x="40218" y="322210"/>
                </a:lnTo>
                <a:lnTo>
                  <a:pt x="53435" y="294334"/>
                </a:lnTo>
                <a:lnTo>
                  <a:pt x="62293" y="276233"/>
                </a:lnTo>
                <a:lnTo>
                  <a:pt x="70739" y="257815"/>
                </a:lnTo>
                <a:lnTo>
                  <a:pt x="86896" y="220417"/>
                </a:lnTo>
                <a:lnTo>
                  <a:pt x="93491" y="207905"/>
                </a:lnTo>
                <a:lnTo>
                  <a:pt x="99158" y="199563"/>
                </a:lnTo>
                <a:lnTo>
                  <a:pt x="104205" y="194002"/>
                </a:lnTo>
                <a:lnTo>
                  <a:pt x="109814" y="184436"/>
                </a:lnTo>
                <a:lnTo>
                  <a:pt x="111310" y="180107"/>
                </a:lnTo>
                <a:lnTo>
                  <a:pt x="113576" y="178491"/>
                </a:lnTo>
                <a:lnTo>
                  <a:pt x="116357" y="178684"/>
                </a:lnTo>
                <a:lnTo>
                  <a:pt x="119483" y="180083"/>
                </a:lnTo>
                <a:lnTo>
                  <a:pt x="126341" y="185023"/>
                </a:lnTo>
                <a:lnTo>
                  <a:pt x="129947" y="188119"/>
                </a:lnTo>
                <a:lnTo>
                  <a:pt x="132352" y="191452"/>
                </a:lnTo>
                <a:lnTo>
                  <a:pt x="135023" y="198543"/>
                </a:lnTo>
                <a:lnTo>
                  <a:pt x="134466" y="203482"/>
                </a:lnTo>
                <a:lnTo>
                  <a:pt x="132824" y="209314"/>
                </a:lnTo>
                <a:lnTo>
                  <a:pt x="130460" y="215743"/>
                </a:lnTo>
                <a:lnTo>
                  <a:pt x="128883" y="222569"/>
                </a:lnTo>
                <a:lnTo>
                  <a:pt x="127833" y="229659"/>
                </a:lnTo>
                <a:lnTo>
                  <a:pt x="127131" y="236926"/>
                </a:lnTo>
                <a:lnTo>
                  <a:pt x="127934" y="248120"/>
                </a:lnTo>
                <a:lnTo>
                  <a:pt x="129740" y="261933"/>
                </a:lnTo>
                <a:lnTo>
                  <a:pt x="132214" y="277492"/>
                </a:lnTo>
                <a:lnTo>
                  <a:pt x="133863" y="291674"/>
                </a:lnTo>
                <a:lnTo>
                  <a:pt x="134962" y="304939"/>
                </a:lnTo>
                <a:lnTo>
                  <a:pt x="135695" y="317593"/>
                </a:lnTo>
                <a:lnTo>
                  <a:pt x="137454" y="326028"/>
                </a:lnTo>
                <a:lnTo>
                  <a:pt x="139896" y="331652"/>
                </a:lnTo>
                <a:lnTo>
                  <a:pt x="142794" y="335401"/>
                </a:lnTo>
                <a:lnTo>
                  <a:pt x="146014" y="342953"/>
                </a:lnTo>
                <a:lnTo>
                  <a:pt x="148082" y="352082"/>
                </a:lnTo>
                <a:lnTo>
                  <a:pt x="149521" y="352831"/>
                </a:lnTo>
                <a:lnTo>
                  <a:pt x="154508" y="353664"/>
                </a:lnTo>
                <a:lnTo>
                  <a:pt x="160957" y="354033"/>
                </a:lnTo>
                <a:lnTo>
                  <a:pt x="164454" y="354132"/>
                </a:lnTo>
                <a:lnTo>
                  <a:pt x="168057" y="352928"/>
                </a:lnTo>
                <a:lnTo>
                  <a:pt x="175445" y="348203"/>
                </a:lnTo>
                <a:lnTo>
                  <a:pt x="182963" y="341870"/>
                </a:lnTo>
                <a:lnTo>
                  <a:pt x="186745" y="338403"/>
                </a:lnTo>
                <a:lnTo>
                  <a:pt x="191807" y="331012"/>
                </a:lnTo>
                <a:lnTo>
                  <a:pt x="197722" y="321004"/>
                </a:lnTo>
                <a:lnTo>
                  <a:pt x="204205" y="309252"/>
                </a:lnTo>
                <a:lnTo>
                  <a:pt x="211067" y="295068"/>
                </a:lnTo>
                <a:lnTo>
                  <a:pt x="218181" y="279262"/>
                </a:lnTo>
                <a:lnTo>
                  <a:pt x="251461" y="2171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87"/>
          <p:cNvSpPr/>
          <p:nvPr/>
        </p:nvSpPr>
        <p:spPr>
          <a:xfrm>
            <a:off x="6789419" y="4240529"/>
            <a:ext cx="34291" cy="274322"/>
          </a:xfrm>
          <a:custGeom>
            <a:avLst/>
            <a:gdLst/>
            <a:ahLst/>
            <a:cxnLst/>
            <a:rect l="0" t="0" r="0" b="0"/>
            <a:pathLst>
              <a:path w="34291" h="274322">
                <a:moveTo>
                  <a:pt x="0" y="0"/>
                </a:moveTo>
                <a:lnTo>
                  <a:pt x="0" y="65027"/>
                </a:lnTo>
                <a:lnTo>
                  <a:pt x="2540" y="85262"/>
                </a:lnTo>
                <a:lnTo>
                  <a:pt x="12137" y="148384"/>
                </a:lnTo>
                <a:lnTo>
                  <a:pt x="16981" y="172583"/>
                </a:lnTo>
                <a:lnTo>
                  <a:pt x="21480" y="189985"/>
                </a:lnTo>
                <a:lnTo>
                  <a:pt x="25751" y="202857"/>
                </a:lnTo>
                <a:lnTo>
                  <a:pt x="28597" y="216518"/>
                </a:lnTo>
                <a:lnTo>
                  <a:pt x="30495" y="230705"/>
                </a:lnTo>
                <a:lnTo>
                  <a:pt x="34290" y="2743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88"/>
          <p:cNvSpPr/>
          <p:nvPr/>
        </p:nvSpPr>
        <p:spPr>
          <a:xfrm>
            <a:off x="6720840" y="4103370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11429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89"/>
          <p:cNvSpPr/>
          <p:nvPr/>
        </p:nvSpPr>
        <p:spPr>
          <a:xfrm>
            <a:off x="6915150" y="4194809"/>
            <a:ext cx="137160" cy="274321"/>
          </a:xfrm>
          <a:custGeom>
            <a:avLst/>
            <a:gdLst/>
            <a:ahLst/>
            <a:cxnLst/>
            <a:rect l="0" t="0" r="0" b="0"/>
            <a:pathLst>
              <a:path w="137160" h="274321">
                <a:moveTo>
                  <a:pt x="0" y="0"/>
                </a:moveTo>
                <a:lnTo>
                  <a:pt x="0" y="24272"/>
                </a:lnTo>
                <a:lnTo>
                  <a:pt x="1270" y="36501"/>
                </a:lnTo>
                <a:lnTo>
                  <a:pt x="3386" y="49734"/>
                </a:lnTo>
                <a:lnTo>
                  <a:pt x="6067" y="63636"/>
                </a:lnTo>
                <a:lnTo>
                  <a:pt x="7855" y="79254"/>
                </a:lnTo>
                <a:lnTo>
                  <a:pt x="9046" y="96017"/>
                </a:lnTo>
                <a:lnTo>
                  <a:pt x="10370" y="130304"/>
                </a:lnTo>
                <a:lnTo>
                  <a:pt x="10959" y="162476"/>
                </a:lnTo>
                <a:lnTo>
                  <a:pt x="12386" y="179438"/>
                </a:lnTo>
                <a:lnTo>
                  <a:pt x="14607" y="197095"/>
                </a:lnTo>
                <a:lnTo>
                  <a:pt x="17358" y="215217"/>
                </a:lnTo>
                <a:lnTo>
                  <a:pt x="17922" y="227298"/>
                </a:lnTo>
                <a:lnTo>
                  <a:pt x="17028" y="235352"/>
                </a:lnTo>
                <a:lnTo>
                  <a:pt x="12535" y="248279"/>
                </a:lnTo>
                <a:lnTo>
                  <a:pt x="12167" y="248069"/>
                </a:lnTo>
                <a:lnTo>
                  <a:pt x="11758" y="244450"/>
                </a:lnTo>
                <a:lnTo>
                  <a:pt x="11527" y="204933"/>
                </a:lnTo>
                <a:lnTo>
                  <a:pt x="12764" y="191232"/>
                </a:lnTo>
                <a:lnTo>
                  <a:pt x="14860" y="179558"/>
                </a:lnTo>
                <a:lnTo>
                  <a:pt x="17526" y="169236"/>
                </a:lnTo>
                <a:lnTo>
                  <a:pt x="19304" y="158544"/>
                </a:lnTo>
                <a:lnTo>
                  <a:pt x="20489" y="147606"/>
                </a:lnTo>
                <a:lnTo>
                  <a:pt x="21280" y="136504"/>
                </a:lnTo>
                <a:lnTo>
                  <a:pt x="23076" y="126563"/>
                </a:lnTo>
                <a:lnTo>
                  <a:pt x="25544" y="117396"/>
                </a:lnTo>
                <a:lnTo>
                  <a:pt x="28459" y="108744"/>
                </a:lnTo>
                <a:lnTo>
                  <a:pt x="32942" y="99166"/>
                </a:lnTo>
                <a:lnTo>
                  <a:pt x="38472" y="88971"/>
                </a:lnTo>
                <a:lnTo>
                  <a:pt x="44698" y="78364"/>
                </a:lnTo>
                <a:lnTo>
                  <a:pt x="55002" y="59805"/>
                </a:lnTo>
                <a:lnTo>
                  <a:pt x="59528" y="51300"/>
                </a:lnTo>
                <a:lnTo>
                  <a:pt x="63815" y="45631"/>
                </a:lnTo>
                <a:lnTo>
                  <a:pt x="67943" y="41851"/>
                </a:lnTo>
                <a:lnTo>
                  <a:pt x="71965" y="39331"/>
                </a:lnTo>
                <a:lnTo>
                  <a:pt x="75917" y="36381"/>
                </a:lnTo>
                <a:lnTo>
                  <a:pt x="79821" y="33144"/>
                </a:lnTo>
                <a:lnTo>
                  <a:pt x="83694" y="29716"/>
                </a:lnTo>
                <a:lnTo>
                  <a:pt x="87546" y="27431"/>
                </a:lnTo>
                <a:lnTo>
                  <a:pt x="91384" y="25907"/>
                </a:lnTo>
                <a:lnTo>
                  <a:pt x="95212" y="24891"/>
                </a:lnTo>
                <a:lnTo>
                  <a:pt x="99035" y="25484"/>
                </a:lnTo>
                <a:lnTo>
                  <a:pt x="102853" y="27150"/>
                </a:lnTo>
                <a:lnTo>
                  <a:pt x="106668" y="29530"/>
                </a:lnTo>
                <a:lnTo>
                  <a:pt x="110482" y="32387"/>
                </a:lnTo>
                <a:lnTo>
                  <a:pt x="114295" y="35561"/>
                </a:lnTo>
                <a:lnTo>
                  <a:pt x="118106" y="38948"/>
                </a:lnTo>
                <a:lnTo>
                  <a:pt x="120647" y="42475"/>
                </a:lnTo>
                <a:lnTo>
                  <a:pt x="123470" y="49782"/>
                </a:lnTo>
                <a:lnTo>
                  <a:pt x="124223" y="54778"/>
                </a:lnTo>
                <a:lnTo>
                  <a:pt x="124725" y="60649"/>
                </a:lnTo>
                <a:lnTo>
                  <a:pt x="125060" y="67103"/>
                </a:lnTo>
                <a:lnTo>
                  <a:pt x="126553" y="76485"/>
                </a:lnTo>
                <a:lnTo>
                  <a:pt x="128819" y="87821"/>
                </a:lnTo>
                <a:lnTo>
                  <a:pt x="131599" y="100457"/>
                </a:lnTo>
                <a:lnTo>
                  <a:pt x="133453" y="122852"/>
                </a:lnTo>
                <a:lnTo>
                  <a:pt x="134688" y="151752"/>
                </a:lnTo>
                <a:lnTo>
                  <a:pt x="137159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90"/>
          <p:cNvSpPr/>
          <p:nvPr/>
        </p:nvSpPr>
        <p:spPr>
          <a:xfrm>
            <a:off x="7167139" y="4206239"/>
            <a:ext cx="113771" cy="261540"/>
          </a:xfrm>
          <a:custGeom>
            <a:avLst/>
            <a:gdLst/>
            <a:ahLst/>
            <a:cxnLst/>
            <a:rect l="0" t="0" r="0" b="0"/>
            <a:pathLst>
              <a:path w="113771" h="261540">
                <a:moveTo>
                  <a:pt x="113770" y="0"/>
                </a:moveTo>
                <a:lnTo>
                  <a:pt x="78179" y="0"/>
                </a:lnTo>
                <a:lnTo>
                  <a:pt x="74803" y="1270"/>
                </a:lnTo>
                <a:lnTo>
                  <a:pt x="72552" y="3387"/>
                </a:lnTo>
                <a:lnTo>
                  <a:pt x="71052" y="6069"/>
                </a:lnTo>
                <a:lnTo>
                  <a:pt x="68781" y="9126"/>
                </a:lnTo>
                <a:lnTo>
                  <a:pt x="65997" y="12434"/>
                </a:lnTo>
                <a:lnTo>
                  <a:pt x="62872" y="15909"/>
                </a:lnTo>
                <a:lnTo>
                  <a:pt x="56012" y="23158"/>
                </a:lnTo>
                <a:lnTo>
                  <a:pt x="41260" y="38159"/>
                </a:lnTo>
                <a:lnTo>
                  <a:pt x="37490" y="43220"/>
                </a:lnTo>
                <a:lnTo>
                  <a:pt x="33708" y="49133"/>
                </a:lnTo>
                <a:lnTo>
                  <a:pt x="29915" y="55615"/>
                </a:lnTo>
                <a:lnTo>
                  <a:pt x="26117" y="62477"/>
                </a:lnTo>
                <a:lnTo>
                  <a:pt x="18510" y="76875"/>
                </a:lnTo>
                <a:lnTo>
                  <a:pt x="15974" y="83000"/>
                </a:lnTo>
                <a:lnTo>
                  <a:pt x="14283" y="88353"/>
                </a:lnTo>
                <a:lnTo>
                  <a:pt x="13156" y="93193"/>
                </a:lnTo>
                <a:lnTo>
                  <a:pt x="5501" y="136410"/>
                </a:lnTo>
                <a:lnTo>
                  <a:pt x="3491" y="150630"/>
                </a:lnTo>
                <a:lnTo>
                  <a:pt x="2151" y="162650"/>
                </a:lnTo>
                <a:lnTo>
                  <a:pt x="1257" y="173204"/>
                </a:lnTo>
                <a:lnTo>
                  <a:pt x="662" y="182779"/>
                </a:lnTo>
                <a:lnTo>
                  <a:pt x="0" y="200192"/>
                </a:lnTo>
                <a:lnTo>
                  <a:pt x="1094" y="208391"/>
                </a:lnTo>
                <a:lnTo>
                  <a:pt x="3093" y="216398"/>
                </a:lnTo>
                <a:lnTo>
                  <a:pt x="5696" y="224275"/>
                </a:lnTo>
                <a:lnTo>
                  <a:pt x="8700" y="232067"/>
                </a:lnTo>
                <a:lnTo>
                  <a:pt x="11974" y="239802"/>
                </a:lnTo>
                <a:lnTo>
                  <a:pt x="15426" y="247498"/>
                </a:lnTo>
                <a:lnTo>
                  <a:pt x="18998" y="252629"/>
                </a:lnTo>
                <a:lnTo>
                  <a:pt x="22649" y="256049"/>
                </a:lnTo>
                <a:lnTo>
                  <a:pt x="31566" y="261539"/>
                </a:lnTo>
                <a:lnTo>
                  <a:pt x="33567" y="260720"/>
                </a:lnTo>
                <a:lnTo>
                  <a:pt x="36171" y="258903"/>
                </a:lnTo>
                <a:lnTo>
                  <a:pt x="39177" y="256422"/>
                </a:lnTo>
                <a:lnTo>
                  <a:pt x="42452" y="254768"/>
                </a:lnTo>
                <a:lnTo>
                  <a:pt x="45905" y="253665"/>
                </a:lnTo>
                <a:lnTo>
                  <a:pt x="49477" y="252931"/>
                </a:lnTo>
                <a:lnTo>
                  <a:pt x="54398" y="249901"/>
                </a:lnTo>
                <a:lnTo>
                  <a:pt x="60219" y="245340"/>
                </a:lnTo>
                <a:lnTo>
                  <a:pt x="102341" y="217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91"/>
          <p:cNvSpPr/>
          <p:nvPr/>
        </p:nvSpPr>
        <p:spPr>
          <a:xfrm>
            <a:off x="7349960" y="4023359"/>
            <a:ext cx="193841" cy="440791"/>
          </a:xfrm>
          <a:custGeom>
            <a:avLst/>
            <a:gdLst/>
            <a:ahLst/>
            <a:cxnLst/>
            <a:rect l="0" t="0" r="0" b="0"/>
            <a:pathLst>
              <a:path w="193841" h="440791">
                <a:moveTo>
                  <a:pt x="10959" y="0"/>
                </a:moveTo>
                <a:lnTo>
                  <a:pt x="10959" y="124649"/>
                </a:lnTo>
                <a:lnTo>
                  <a:pt x="7573" y="181976"/>
                </a:lnTo>
                <a:lnTo>
                  <a:pt x="4892" y="220378"/>
                </a:lnTo>
                <a:lnTo>
                  <a:pt x="1912" y="283366"/>
                </a:lnTo>
                <a:lnTo>
                  <a:pt x="589" y="340571"/>
                </a:lnTo>
                <a:lnTo>
                  <a:pt x="0" y="404095"/>
                </a:lnTo>
                <a:lnTo>
                  <a:pt x="1113" y="420527"/>
                </a:lnTo>
                <a:lnTo>
                  <a:pt x="3126" y="426401"/>
                </a:lnTo>
                <a:lnTo>
                  <a:pt x="5737" y="425238"/>
                </a:lnTo>
                <a:lnTo>
                  <a:pt x="8748" y="415572"/>
                </a:lnTo>
                <a:lnTo>
                  <a:pt x="12025" y="400238"/>
                </a:lnTo>
                <a:lnTo>
                  <a:pt x="15479" y="381126"/>
                </a:lnTo>
                <a:lnTo>
                  <a:pt x="20323" y="363304"/>
                </a:lnTo>
                <a:lnTo>
                  <a:pt x="26092" y="346343"/>
                </a:lnTo>
                <a:lnTo>
                  <a:pt x="32478" y="329955"/>
                </a:lnTo>
                <a:lnTo>
                  <a:pt x="38005" y="316490"/>
                </a:lnTo>
                <a:lnTo>
                  <a:pt x="42960" y="304974"/>
                </a:lnTo>
                <a:lnTo>
                  <a:pt x="47534" y="294756"/>
                </a:lnTo>
                <a:lnTo>
                  <a:pt x="51852" y="286674"/>
                </a:lnTo>
                <a:lnTo>
                  <a:pt x="56001" y="280016"/>
                </a:lnTo>
                <a:lnTo>
                  <a:pt x="60037" y="274308"/>
                </a:lnTo>
                <a:lnTo>
                  <a:pt x="63999" y="269232"/>
                </a:lnTo>
                <a:lnTo>
                  <a:pt x="67908" y="264578"/>
                </a:lnTo>
                <a:lnTo>
                  <a:pt x="71785" y="260205"/>
                </a:lnTo>
                <a:lnTo>
                  <a:pt x="74370" y="256020"/>
                </a:lnTo>
                <a:lnTo>
                  <a:pt x="77242" y="247984"/>
                </a:lnTo>
                <a:lnTo>
                  <a:pt x="79278" y="245333"/>
                </a:lnTo>
                <a:lnTo>
                  <a:pt x="81905" y="243565"/>
                </a:lnTo>
                <a:lnTo>
                  <a:pt x="84927" y="242387"/>
                </a:lnTo>
                <a:lnTo>
                  <a:pt x="88211" y="241601"/>
                </a:lnTo>
                <a:lnTo>
                  <a:pt x="91671" y="241078"/>
                </a:lnTo>
                <a:lnTo>
                  <a:pt x="95246" y="240729"/>
                </a:lnTo>
                <a:lnTo>
                  <a:pt x="97631" y="241766"/>
                </a:lnTo>
                <a:lnTo>
                  <a:pt x="99220" y="243727"/>
                </a:lnTo>
                <a:lnTo>
                  <a:pt x="100280" y="246305"/>
                </a:lnTo>
                <a:lnTo>
                  <a:pt x="104845" y="252556"/>
                </a:lnTo>
                <a:lnTo>
                  <a:pt x="107839" y="256001"/>
                </a:lnTo>
                <a:lnTo>
                  <a:pt x="111106" y="262107"/>
                </a:lnTo>
                <a:lnTo>
                  <a:pt x="114554" y="269989"/>
                </a:lnTo>
                <a:lnTo>
                  <a:pt x="118122" y="279052"/>
                </a:lnTo>
                <a:lnTo>
                  <a:pt x="120501" y="287635"/>
                </a:lnTo>
                <a:lnTo>
                  <a:pt x="122087" y="295897"/>
                </a:lnTo>
                <a:lnTo>
                  <a:pt x="123145" y="303945"/>
                </a:lnTo>
                <a:lnTo>
                  <a:pt x="132697" y="365262"/>
                </a:lnTo>
                <a:lnTo>
                  <a:pt x="134028" y="375588"/>
                </a:lnTo>
                <a:lnTo>
                  <a:pt x="134915" y="383742"/>
                </a:lnTo>
                <a:lnTo>
                  <a:pt x="139288" y="396189"/>
                </a:lnTo>
                <a:lnTo>
                  <a:pt x="144194" y="405954"/>
                </a:lnTo>
                <a:lnTo>
                  <a:pt x="148226" y="418592"/>
                </a:lnTo>
                <a:lnTo>
                  <a:pt x="153671" y="426494"/>
                </a:lnTo>
                <a:lnTo>
                  <a:pt x="157808" y="432016"/>
                </a:lnTo>
                <a:lnTo>
                  <a:pt x="159658" y="432791"/>
                </a:lnTo>
                <a:lnTo>
                  <a:pt x="165101" y="433652"/>
                </a:lnTo>
                <a:lnTo>
                  <a:pt x="167061" y="435151"/>
                </a:lnTo>
                <a:lnTo>
                  <a:pt x="168367" y="437421"/>
                </a:lnTo>
                <a:lnTo>
                  <a:pt x="169237" y="440204"/>
                </a:lnTo>
                <a:lnTo>
                  <a:pt x="171088" y="440790"/>
                </a:lnTo>
                <a:lnTo>
                  <a:pt x="173592" y="439910"/>
                </a:lnTo>
                <a:lnTo>
                  <a:pt x="176531" y="438053"/>
                </a:lnTo>
                <a:lnTo>
                  <a:pt x="179761" y="436816"/>
                </a:lnTo>
                <a:lnTo>
                  <a:pt x="183184" y="435991"/>
                </a:lnTo>
                <a:lnTo>
                  <a:pt x="186735" y="435440"/>
                </a:lnTo>
                <a:lnTo>
                  <a:pt x="189103" y="433804"/>
                </a:lnTo>
                <a:lnTo>
                  <a:pt x="190682" y="431443"/>
                </a:lnTo>
                <a:lnTo>
                  <a:pt x="193840" y="4229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92"/>
          <p:cNvSpPr/>
          <p:nvPr/>
        </p:nvSpPr>
        <p:spPr>
          <a:xfrm>
            <a:off x="7623809" y="4183379"/>
            <a:ext cx="22861" cy="285751"/>
          </a:xfrm>
          <a:custGeom>
            <a:avLst/>
            <a:gdLst/>
            <a:ahLst/>
            <a:cxnLst/>
            <a:rect l="0" t="0" r="0" b="0"/>
            <a:pathLst>
              <a:path w="22861" h="285751">
                <a:moveTo>
                  <a:pt x="0" y="0"/>
                </a:moveTo>
                <a:lnTo>
                  <a:pt x="0" y="80361"/>
                </a:lnTo>
                <a:lnTo>
                  <a:pt x="1271" y="109454"/>
                </a:lnTo>
                <a:lnTo>
                  <a:pt x="3388" y="139009"/>
                </a:lnTo>
                <a:lnTo>
                  <a:pt x="6068" y="168873"/>
                </a:lnTo>
                <a:lnTo>
                  <a:pt x="7856" y="193862"/>
                </a:lnTo>
                <a:lnTo>
                  <a:pt x="9047" y="215602"/>
                </a:lnTo>
                <a:lnTo>
                  <a:pt x="9842" y="235174"/>
                </a:lnTo>
                <a:lnTo>
                  <a:pt x="11641" y="249493"/>
                </a:lnTo>
                <a:lnTo>
                  <a:pt x="14111" y="260309"/>
                </a:lnTo>
                <a:lnTo>
                  <a:pt x="22860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93"/>
          <p:cNvSpPr/>
          <p:nvPr/>
        </p:nvSpPr>
        <p:spPr>
          <a:xfrm>
            <a:off x="7589519" y="3943350"/>
            <a:ext cx="11432" cy="34290"/>
          </a:xfrm>
          <a:custGeom>
            <a:avLst/>
            <a:gdLst/>
            <a:ahLst/>
            <a:cxnLst/>
            <a:rect l="0" t="0" r="0" b="0"/>
            <a:pathLst>
              <a:path w="11432" h="34290">
                <a:moveTo>
                  <a:pt x="11431" y="34289"/>
                </a:moveTo>
                <a:lnTo>
                  <a:pt x="8044" y="2751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94"/>
          <p:cNvSpPr/>
          <p:nvPr/>
        </p:nvSpPr>
        <p:spPr>
          <a:xfrm>
            <a:off x="7715250" y="3977639"/>
            <a:ext cx="57151" cy="457201"/>
          </a:xfrm>
          <a:custGeom>
            <a:avLst/>
            <a:gdLst/>
            <a:ahLst/>
            <a:cxnLst/>
            <a:rect l="0" t="0" r="0" b="0"/>
            <a:pathLst>
              <a:path w="57151" h="457201">
                <a:moveTo>
                  <a:pt x="0" y="0"/>
                </a:moveTo>
                <a:lnTo>
                  <a:pt x="0" y="18204"/>
                </a:lnTo>
                <a:lnTo>
                  <a:pt x="7855" y="148706"/>
                </a:lnTo>
                <a:lnTo>
                  <a:pt x="11640" y="240911"/>
                </a:lnTo>
                <a:lnTo>
                  <a:pt x="17026" y="319162"/>
                </a:lnTo>
                <a:lnTo>
                  <a:pt x="20241" y="348665"/>
                </a:lnTo>
                <a:lnTo>
                  <a:pt x="23654" y="370873"/>
                </a:lnTo>
                <a:lnTo>
                  <a:pt x="27199" y="388219"/>
                </a:lnTo>
                <a:lnTo>
                  <a:pt x="29562" y="401053"/>
                </a:lnTo>
                <a:lnTo>
                  <a:pt x="31138" y="410879"/>
                </a:lnTo>
                <a:lnTo>
                  <a:pt x="32189" y="418699"/>
                </a:lnTo>
                <a:lnTo>
                  <a:pt x="34159" y="425183"/>
                </a:lnTo>
                <a:lnTo>
                  <a:pt x="36742" y="430776"/>
                </a:lnTo>
                <a:lnTo>
                  <a:pt x="39735" y="435774"/>
                </a:lnTo>
                <a:lnTo>
                  <a:pt x="43000" y="440376"/>
                </a:lnTo>
                <a:lnTo>
                  <a:pt x="46446" y="444714"/>
                </a:lnTo>
                <a:lnTo>
                  <a:pt x="57150" y="4572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95"/>
          <p:cNvSpPr/>
          <p:nvPr/>
        </p:nvSpPr>
        <p:spPr>
          <a:xfrm>
            <a:off x="7852409" y="3897629"/>
            <a:ext cx="34292" cy="594361"/>
          </a:xfrm>
          <a:custGeom>
            <a:avLst/>
            <a:gdLst/>
            <a:ahLst/>
            <a:cxnLst/>
            <a:rect l="0" t="0" r="0" b="0"/>
            <a:pathLst>
              <a:path w="34292" h="594361">
                <a:moveTo>
                  <a:pt x="0" y="0"/>
                </a:moveTo>
                <a:lnTo>
                  <a:pt x="6068" y="12136"/>
                </a:lnTo>
                <a:lnTo>
                  <a:pt x="7856" y="18251"/>
                </a:lnTo>
                <a:lnTo>
                  <a:pt x="9047" y="24868"/>
                </a:lnTo>
                <a:lnTo>
                  <a:pt x="9842" y="31818"/>
                </a:lnTo>
                <a:lnTo>
                  <a:pt x="10724" y="46315"/>
                </a:lnTo>
                <a:lnTo>
                  <a:pt x="11117" y="62495"/>
                </a:lnTo>
                <a:lnTo>
                  <a:pt x="11430" y="402164"/>
                </a:lnTo>
                <a:lnTo>
                  <a:pt x="12700" y="437019"/>
                </a:lnTo>
                <a:lnTo>
                  <a:pt x="14816" y="465336"/>
                </a:lnTo>
                <a:lnTo>
                  <a:pt x="17499" y="489294"/>
                </a:lnTo>
                <a:lnTo>
                  <a:pt x="19286" y="507806"/>
                </a:lnTo>
                <a:lnTo>
                  <a:pt x="20477" y="522688"/>
                </a:lnTo>
                <a:lnTo>
                  <a:pt x="21272" y="535149"/>
                </a:lnTo>
                <a:lnTo>
                  <a:pt x="23071" y="544726"/>
                </a:lnTo>
                <a:lnTo>
                  <a:pt x="25541" y="552381"/>
                </a:lnTo>
                <a:lnTo>
                  <a:pt x="34291" y="5943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96"/>
          <p:cNvSpPr/>
          <p:nvPr/>
        </p:nvSpPr>
        <p:spPr>
          <a:xfrm>
            <a:off x="7984568" y="4206239"/>
            <a:ext cx="222173" cy="272822"/>
          </a:xfrm>
          <a:custGeom>
            <a:avLst/>
            <a:gdLst/>
            <a:ahLst/>
            <a:cxnLst/>
            <a:rect l="0" t="0" r="0" b="0"/>
            <a:pathLst>
              <a:path w="222173" h="272822">
                <a:moveTo>
                  <a:pt x="85011" y="0"/>
                </a:moveTo>
                <a:lnTo>
                  <a:pt x="66808" y="6069"/>
                </a:lnTo>
                <a:lnTo>
                  <a:pt x="61446" y="9126"/>
                </a:lnTo>
                <a:lnTo>
                  <a:pt x="57872" y="12434"/>
                </a:lnTo>
                <a:lnTo>
                  <a:pt x="39998" y="39004"/>
                </a:lnTo>
                <a:lnTo>
                  <a:pt x="34683" y="50133"/>
                </a:lnTo>
                <a:lnTo>
                  <a:pt x="29869" y="62632"/>
                </a:lnTo>
                <a:lnTo>
                  <a:pt x="25390" y="76045"/>
                </a:lnTo>
                <a:lnTo>
                  <a:pt x="21134" y="87527"/>
                </a:lnTo>
                <a:lnTo>
                  <a:pt x="17027" y="97721"/>
                </a:lnTo>
                <a:lnTo>
                  <a:pt x="13018" y="107058"/>
                </a:lnTo>
                <a:lnTo>
                  <a:pt x="9075" y="122172"/>
                </a:lnTo>
                <a:lnTo>
                  <a:pt x="5178" y="141138"/>
                </a:lnTo>
                <a:lnTo>
                  <a:pt x="1309" y="162672"/>
                </a:lnTo>
                <a:lnTo>
                  <a:pt x="0" y="178298"/>
                </a:lnTo>
                <a:lnTo>
                  <a:pt x="397" y="189986"/>
                </a:lnTo>
                <a:lnTo>
                  <a:pt x="1932" y="199047"/>
                </a:lnTo>
                <a:lnTo>
                  <a:pt x="4225" y="208898"/>
                </a:lnTo>
                <a:lnTo>
                  <a:pt x="7024" y="219276"/>
                </a:lnTo>
                <a:lnTo>
                  <a:pt x="10160" y="230004"/>
                </a:lnTo>
                <a:lnTo>
                  <a:pt x="12250" y="239696"/>
                </a:lnTo>
                <a:lnTo>
                  <a:pt x="13644" y="248697"/>
                </a:lnTo>
                <a:lnTo>
                  <a:pt x="14573" y="257238"/>
                </a:lnTo>
                <a:lnTo>
                  <a:pt x="16463" y="262933"/>
                </a:lnTo>
                <a:lnTo>
                  <a:pt x="18993" y="266729"/>
                </a:lnTo>
                <a:lnTo>
                  <a:pt x="21949" y="269259"/>
                </a:lnTo>
                <a:lnTo>
                  <a:pt x="25189" y="270946"/>
                </a:lnTo>
                <a:lnTo>
                  <a:pt x="28621" y="272071"/>
                </a:lnTo>
                <a:lnTo>
                  <a:pt x="32178" y="272821"/>
                </a:lnTo>
                <a:lnTo>
                  <a:pt x="37089" y="272051"/>
                </a:lnTo>
                <a:lnTo>
                  <a:pt x="42903" y="270267"/>
                </a:lnTo>
                <a:lnTo>
                  <a:pt x="49319" y="267808"/>
                </a:lnTo>
                <a:lnTo>
                  <a:pt x="54866" y="264899"/>
                </a:lnTo>
                <a:lnTo>
                  <a:pt x="59835" y="261689"/>
                </a:lnTo>
                <a:lnTo>
                  <a:pt x="64417" y="258280"/>
                </a:lnTo>
                <a:lnTo>
                  <a:pt x="67472" y="254737"/>
                </a:lnTo>
                <a:lnTo>
                  <a:pt x="69509" y="251105"/>
                </a:lnTo>
                <a:lnTo>
                  <a:pt x="70866" y="247413"/>
                </a:lnTo>
                <a:lnTo>
                  <a:pt x="75761" y="239925"/>
                </a:lnTo>
                <a:lnTo>
                  <a:pt x="78844" y="236150"/>
                </a:lnTo>
                <a:lnTo>
                  <a:pt x="82170" y="231094"/>
                </a:lnTo>
                <a:lnTo>
                  <a:pt x="85658" y="225183"/>
                </a:lnTo>
                <a:lnTo>
                  <a:pt x="89253" y="218702"/>
                </a:lnTo>
                <a:lnTo>
                  <a:pt x="91649" y="211842"/>
                </a:lnTo>
                <a:lnTo>
                  <a:pt x="93246" y="204728"/>
                </a:lnTo>
                <a:lnTo>
                  <a:pt x="94311" y="197445"/>
                </a:lnTo>
                <a:lnTo>
                  <a:pt x="95022" y="188780"/>
                </a:lnTo>
                <a:lnTo>
                  <a:pt x="95495" y="179194"/>
                </a:lnTo>
                <a:lnTo>
                  <a:pt x="95810" y="168993"/>
                </a:lnTo>
                <a:lnTo>
                  <a:pt x="97291" y="157112"/>
                </a:lnTo>
                <a:lnTo>
                  <a:pt x="99548" y="144112"/>
                </a:lnTo>
                <a:lnTo>
                  <a:pt x="102322" y="130364"/>
                </a:lnTo>
                <a:lnTo>
                  <a:pt x="104172" y="114850"/>
                </a:lnTo>
                <a:lnTo>
                  <a:pt x="105405" y="98157"/>
                </a:lnTo>
                <a:lnTo>
                  <a:pt x="107141" y="57870"/>
                </a:lnTo>
                <a:lnTo>
                  <a:pt x="107384" y="50010"/>
                </a:lnTo>
                <a:lnTo>
                  <a:pt x="108817" y="43501"/>
                </a:lnTo>
                <a:lnTo>
                  <a:pt x="111041" y="37891"/>
                </a:lnTo>
                <a:lnTo>
                  <a:pt x="113795" y="32880"/>
                </a:lnTo>
                <a:lnTo>
                  <a:pt x="115630" y="30811"/>
                </a:lnTo>
                <a:lnTo>
                  <a:pt x="116854" y="30700"/>
                </a:lnTo>
                <a:lnTo>
                  <a:pt x="117670" y="31897"/>
                </a:lnTo>
                <a:lnTo>
                  <a:pt x="118576" y="40000"/>
                </a:lnTo>
                <a:lnTo>
                  <a:pt x="118818" y="45717"/>
                </a:lnTo>
                <a:lnTo>
                  <a:pt x="119086" y="58842"/>
                </a:lnTo>
                <a:lnTo>
                  <a:pt x="119259" y="100100"/>
                </a:lnTo>
                <a:lnTo>
                  <a:pt x="120543" y="114994"/>
                </a:lnTo>
                <a:lnTo>
                  <a:pt x="122669" y="131273"/>
                </a:lnTo>
                <a:lnTo>
                  <a:pt x="125357" y="148475"/>
                </a:lnTo>
                <a:lnTo>
                  <a:pt x="128418" y="161214"/>
                </a:lnTo>
                <a:lnTo>
                  <a:pt x="131730" y="170976"/>
                </a:lnTo>
                <a:lnTo>
                  <a:pt x="135206" y="178754"/>
                </a:lnTo>
                <a:lnTo>
                  <a:pt x="142457" y="194170"/>
                </a:lnTo>
                <a:lnTo>
                  <a:pt x="146169" y="201836"/>
                </a:lnTo>
                <a:lnTo>
                  <a:pt x="149912" y="206948"/>
                </a:lnTo>
                <a:lnTo>
                  <a:pt x="153679" y="210356"/>
                </a:lnTo>
                <a:lnTo>
                  <a:pt x="157460" y="212627"/>
                </a:lnTo>
                <a:lnTo>
                  <a:pt x="161250" y="214141"/>
                </a:lnTo>
                <a:lnTo>
                  <a:pt x="165047" y="215151"/>
                </a:lnTo>
                <a:lnTo>
                  <a:pt x="168849" y="215824"/>
                </a:lnTo>
                <a:lnTo>
                  <a:pt x="172653" y="216273"/>
                </a:lnTo>
                <a:lnTo>
                  <a:pt x="176459" y="216572"/>
                </a:lnTo>
                <a:lnTo>
                  <a:pt x="180266" y="216772"/>
                </a:lnTo>
                <a:lnTo>
                  <a:pt x="187884" y="216993"/>
                </a:lnTo>
                <a:lnTo>
                  <a:pt x="191693" y="217053"/>
                </a:lnTo>
                <a:lnTo>
                  <a:pt x="196772" y="215822"/>
                </a:lnTo>
                <a:lnTo>
                  <a:pt x="202699" y="213731"/>
                </a:lnTo>
                <a:lnTo>
                  <a:pt x="222172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97"/>
          <p:cNvSpPr/>
          <p:nvPr/>
        </p:nvSpPr>
        <p:spPr>
          <a:xfrm>
            <a:off x="8218169" y="4354829"/>
            <a:ext cx="91441" cy="262891"/>
          </a:xfrm>
          <a:custGeom>
            <a:avLst/>
            <a:gdLst/>
            <a:ahLst/>
            <a:cxnLst/>
            <a:rect l="0" t="0" r="0" b="0"/>
            <a:pathLst>
              <a:path w="91441" h="262891">
                <a:moveTo>
                  <a:pt x="91440" y="0"/>
                </a:moveTo>
                <a:lnTo>
                  <a:pt x="91440" y="47727"/>
                </a:lnTo>
                <a:lnTo>
                  <a:pt x="90171" y="55948"/>
                </a:lnTo>
                <a:lnTo>
                  <a:pt x="88054" y="62699"/>
                </a:lnTo>
                <a:lnTo>
                  <a:pt x="85373" y="68469"/>
                </a:lnTo>
                <a:lnTo>
                  <a:pt x="82315" y="78667"/>
                </a:lnTo>
                <a:lnTo>
                  <a:pt x="79007" y="91815"/>
                </a:lnTo>
                <a:lnTo>
                  <a:pt x="75531" y="106930"/>
                </a:lnTo>
                <a:lnTo>
                  <a:pt x="70675" y="122087"/>
                </a:lnTo>
                <a:lnTo>
                  <a:pt x="64897" y="137271"/>
                </a:lnTo>
                <a:lnTo>
                  <a:pt x="58504" y="152474"/>
                </a:lnTo>
                <a:lnTo>
                  <a:pt x="51703" y="166420"/>
                </a:lnTo>
                <a:lnTo>
                  <a:pt x="44628" y="179527"/>
                </a:lnTo>
                <a:lnTo>
                  <a:pt x="31266" y="202980"/>
                </a:lnTo>
                <a:lnTo>
                  <a:pt x="25923" y="212790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98"/>
          <p:cNvSpPr/>
          <p:nvPr/>
        </p:nvSpPr>
        <p:spPr>
          <a:xfrm>
            <a:off x="4720590" y="4754879"/>
            <a:ext cx="22859" cy="445772"/>
          </a:xfrm>
          <a:custGeom>
            <a:avLst/>
            <a:gdLst/>
            <a:ahLst/>
            <a:cxnLst/>
            <a:rect l="0" t="0" r="0" b="0"/>
            <a:pathLst>
              <a:path w="22859" h="445772">
                <a:moveTo>
                  <a:pt x="0" y="0"/>
                </a:moveTo>
                <a:lnTo>
                  <a:pt x="0" y="55518"/>
                </a:lnTo>
                <a:lnTo>
                  <a:pt x="1269" y="63681"/>
                </a:lnTo>
                <a:lnTo>
                  <a:pt x="3386" y="72935"/>
                </a:lnTo>
                <a:lnTo>
                  <a:pt x="6068" y="82913"/>
                </a:lnTo>
                <a:lnTo>
                  <a:pt x="9125" y="98456"/>
                </a:lnTo>
                <a:lnTo>
                  <a:pt x="15909" y="139432"/>
                </a:lnTo>
                <a:lnTo>
                  <a:pt x="18225" y="160265"/>
                </a:lnTo>
                <a:lnTo>
                  <a:pt x="19771" y="180503"/>
                </a:lnTo>
                <a:lnTo>
                  <a:pt x="21487" y="216114"/>
                </a:lnTo>
                <a:lnTo>
                  <a:pt x="22249" y="240407"/>
                </a:lnTo>
                <a:lnTo>
                  <a:pt x="22739" y="276700"/>
                </a:lnTo>
                <a:lnTo>
                  <a:pt x="22858" y="395930"/>
                </a:lnTo>
                <a:lnTo>
                  <a:pt x="21588" y="404923"/>
                </a:lnTo>
                <a:lnTo>
                  <a:pt x="19472" y="414729"/>
                </a:lnTo>
                <a:lnTo>
                  <a:pt x="11430" y="4457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99"/>
          <p:cNvSpPr/>
          <p:nvPr/>
        </p:nvSpPr>
        <p:spPr>
          <a:xfrm>
            <a:off x="4537709" y="4880609"/>
            <a:ext cx="377192" cy="137161"/>
          </a:xfrm>
          <a:custGeom>
            <a:avLst/>
            <a:gdLst/>
            <a:ahLst/>
            <a:cxnLst/>
            <a:rect l="0" t="0" r="0" b="0"/>
            <a:pathLst>
              <a:path w="377192" h="137161">
                <a:moveTo>
                  <a:pt x="0" y="125730"/>
                </a:moveTo>
                <a:lnTo>
                  <a:pt x="12136" y="131799"/>
                </a:lnTo>
                <a:lnTo>
                  <a:pt x="21481" y="134777"/>
                </a:lnTo>
                <a:lnTo>
                  <a:pt x="31137" y="136101"/>
                </a:lnTo>
                <a:lnTo>
                  <a:pt x="37268" y="136454"/>
                </a:lnTo>
                <a:lnTo>
                  <a:pt x="49584" y="136847"/>
                </a:lnTo>
                <a:lnTo>
                  <a:pt x="64927" y="137067"/>
                </a:lnTo>
                <a:lnTo>
                  <a:pt x="162187" y="137160"/>
                </a:lnTo>
                <a:lnTo>
                  <a:pt x="166545" y="135891"/>
                </a:lnTo>
                <a:lnTo>
                  <a:pt x="170720" y="133774"/>
                </a:lnTo>
                <a:lnTo>
                  <a:pt x="174774" y="131093"/>
                </a:lnTo>
                <a:lnTo>
                  <a:pt x="180016" y="128035"/>
                </a:lnTo>
                <a:lnTo>
                  <a:pt x="186051" y="124727"/>
                </a:lnTo>
                <a:lnTo>
                  <a:pt x="192614" y="121251"/>
                </a:lnTo>
                <a:lnTo>
                  <a:pt x="198260" y="117664"/>
                </a:lnTo>
                <a:lnTo>
                  <a:pt x="203293" y="114003"/>
                </a:lnTo>
                <a:lnTo>
                  <a:pt x="207919" y="110292"/>
                </a:lnTo>
                <a:lnTo>
                  <a:pt x="213543" y="107818"/>
                </a:lnTo>
                <a:lnTo>
                  <a:pt x="219832" y="106169"/>
                </a:lnTo>
                <a:lnTo>
                  <a:pt x="226565" y="105070"/>
                </a:lnTo>
                <a:lnTo>
                  <a:pt x="234864" y="101796"/>
                </a:lnTo>
                <a:lnTo>
                  <a:pt x="244206" y="97074"/>
                </a:lnTo>
                <a:lnTo>
                  <a:pt x="254244" y="91386"/>
                </a:lnTo>
                <a:lnTo>
                  <a:pt x="264746" y="85054"/>
                </a:lnTo>
                <a:lnTo>
                  <a:pt x="286575" y="71245"/>
                </a:lnTo>
                <a:lnTo>
                  <a:pt x="295190" y="65277"/>
                </a:lnTo>
                <a:lnTo>
                  <a:pt x="302204" y="60028"/>
                </a:lnTo>
                <a:lnTo>
                  <a:pt x="308149" y="55259"/>
                </a:lnTo>
                <a:lnTo>
                  <a:pt x="314653" y="49540"/>
                </a:lnTo>
                <a:lnTo>
                  <a:pt x="321529" y="43186"/>
                </a:lnTo>
                <a:lnTo>
                  <a:pt x="339955" y="25496"/>
                </a:lnTo>
                <a:lnTo>
                  <a:pt x="353458" y="12211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00"/>
          <p:cNvSpPr/>
          <p:nvPr/>
        </p:nvSpPr>
        <p:spPr>
          <a:xfrm>
            <a:off x="4926329" y="4720589"/>
            <a:ext cx="182881" cy="450470"/>
          </a:xfrm>
          <a:custGeom>
            <a:avLst/>
            <a:gdLst/>
            <a:ahLst/>
            <a:cxnLst/>
            <a:rect l="0" t="0" r="0" b="0"/>
            <a:pathLst>
              <a:path w="182881" h="450470">
                <a:moveTo>
                  <a:pt x="0" y="0"/>
                </a:moveTo>
                <a:lnTo>
                  <a:pt x="6069" y="12136"/>
                </a:lnTo>
                <a:lnTo>
                  <a:pt x="9048" y="21481"/>
                </a:lnTo>
                <a:lnTo>
                  <a:pt x="10371" y="31137"/>
                </a:lnTo>
                <a:lnTo>
                  <a:pt x="10960" y="43896"/>
                </a:lnTo>
                <a:lnTo>
                  <a:pt x="11291" y="71427"/>
                </a:lnTo>
                <a:lnTo>
                  <a:pt x="12607" y="83178"/>
                </a:lnTo>
                <a:lnTo>
                  <a:pt x="14755" y="96092"/>
                </a:lnTo>
                <a:lnTo>
                  <a:pt x="17457" y="109782"/>
                </a:lnTo>
                <a:lnTo>
                  <a:pt x="19258" y="125258"/>
                </a:lnTo>
                <a:lnTo>
                  <a:pt x="20459" y="141925"/>
                </a:lnTo>
                <a:lnTo>
                  <a:pt x="21793" y="173568"/>
                </a:lnTo>
                <a:lnTo>
                  <a:pt x="22386" y="196098"/>
                </a:lnTo>
                <a:lnTo>
                  <a:pt x="23814" y="212013"/>
                </a:lnTo>
                <a:lnTo>
                  <a:pt x="30622" y="270534"/>
                </a:lnTo>
                <a:lnTo>
                  <a:pt x="31845" y="284496"/>
                </a:lnTo>
                <a:lnTo>
                  <a:pt x="32660" y="296345"/>
                </a:lnTo>
                <a:lnTo>
                  <a:pt x="33566" y="316282"/>
                </a:lnTo>
                <a:lnTo>
                  <a:pt x="34076" y="341787"/>
                </a:lnTo>
                <a:lnTo>
                  <a:pt x="34148" y="349778"/>
                </a:lnTo>
                <a:lnTo>
                  <a:pt x="35465" y="358916"/>
                </a:lnTo>
                <a:lnTo>
                  <a:pt x="37614" y="368817"/>
                </a:lnTo>
                <a:lnTo>
                  <a:pt x="40316" y="379228"/>
                </a:lnTo>
                <a:lnTo>
                  <a:pt x="42118" y="387439"/>
                </a:lnTo>
                <a:lnTo>
                  <a:pt x="44119" y="399949"/>
                </a:lnTo>
                <a:lnTo>
                  <a:pt x="45009" y="413129"/>
                </a:lnTo>
                <a:lnTo>
                  <a:pt x="45510" y="431442"/>
                </a:lnTo>
                <a:lnTo>
                  <a:pt x="45693" y="450469"/>
                </a:lnTo>
                <a:lnTo>
                  <a:pt x="45718" y="438730"/>
                </a:lnTo>
                <a:lnTo>
                  <a:pt x="45721" y="362529"/>
                </a:lnTo>
                <a:lnTo>
                  <a:pt x="46991" y="349636"/>
                </a:lnTo>
                <a:lnTo>
                  <a:pt x="49107" y="338501"/>
                </a:lnTo>
                <a:lnTo>
                  <a:pt x="51788" y="328537"/>
                </a:lnTo>
                <a:lnTo>
                  <a:pt x="54846" y="319355"/>
                </a:lnTo>
                <a:lnTo>
                  <a:pt x="58154" y="310693"/>
                </a:lnTo>
                <a:lnTo>
                  <a:pt x="61629" y="302379"/>
                </a:lnTo>
                <a:lnTo>
                  <a:pt x="65491" y="289754"/>
                </a:lnTo>
                <a:lnTo>
                  <a:pt x="66521" y="284610"/>
                </a:lnTo>
                <a:lnTo>
                  <a:pt x="71017" y="273560"/>
                </a:lnTo>
                <a:lnTo>
                  <a:pt x="77825" y="258573"/>
                </a:lnTo>
                <a:lnTo>
                  <a:pt x="86174" y="240962"/>
                </a:lnTo>
                <a:lnTo>
                  <a:pt x="93009" y="227952"/>
                </a:lnTo>
                <a:lnTo>
                  <a:pt x="98836" y="218008"/>
                </a:lnTo>
                <a:lnTo>
                  <a:pt x="103991" y="210109"/>
                </a:lnTo>
                <a:lnTo>
                  <a:pt x="108697" y="204842"/>
                </a:lnTo>
                <a:lnTo>
                  <a:pt x="113105" y="201332"/>
                </a:lnTo>
                <a:lnTo>
                  <a:pt x="117313" y="198992"/>
                </a:lnTo>
                <a:lnTo>
                  <a:pt x="128763" y="193004"/>
                </a:lnTo>
                <a:lnTo>
                  <a:pt x="135372" y="189630"/>
                </a:lnTo>
                <a:lnTo>
                  <a:pt x="141048" y="188650"/>
                </a:lnTo>
                <a:lnTo>
                  <a:pt x="146102" y="189267"/>
                </a:lnTo>
                <a:lnTo>
                  <a:pt x="150742" y="190948"/>
                </a:lnTo>
                <a:lnTo>
                  <a:pt x="153835" y="193339"/>
                </a:lnTo>
                <a:lnTo>
                  <a:pt x="155897" y="196203"/>
                </a:lnTo>
                <a:lnTo>
                  <a:pt x="159458" y="204041"/>
                </a:lnTo>
                <a:lnTo>
                  <a:pt x="175688" y="237000"/>
                </a:lnTo>
                <a:lnTo>
                  <a:pt x="178086" y="244360"/>
                </a:lnTo>
                <a:lnTo>
                  <a:pt x="179684" y="251807"/>
                </a:lnTo>
                <a:lnTo>
                  <a:pt x="180749" y="259312"/>
                </a:lnTo>
                <a:lnTo>
                  <a:pt x="181460" y="268124"/>
                </a:lnTo>
                <a:lnTo>
                  <a:pt x="181934" y="277810"/>
                </a:lnTo>
                <a:lnTo>
                  <a:pt x="182459" y="297461"/>
                </a:lnTo>
                <a:lnTo>
                  <a:pt x="182825" y="338626"/>
                </a:lnTo>
                <a:lnTo>
                  <a:pt x="181573" y="348941"/>
                </a:lnTo>
                <a:lnTo>
                  <a:pt x="179469" y="360897"/>
                </a:lnTo>
                <a:lnTo>
                  <a:pt x="176797" y="373948"/>
                </a:lnTo>
                <a:lnTo>
                  <a:pt x="176284" y="386459"/>
                </a:lnTo>
                <a:lnTo>
                  <a:pt x="177213" y="398609"/>
                </a:lnTo>
                <a:lnTo>
                  <a:pt x="182880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01"/>
          <p:cNvSpPr/>
          <p:nvPr/>
        </p:nvSpPr>
        <p:spPr>
          <a:xfrm>
            <a:off x="5189220" y="4824038"/>
            <a:ext cx="137160" cy="273742"/>
          </a:xfrm>
          <a:custGeom>
            <a:avLst/>
            <a:gdLst/>
            <a:ahLst/>
            <a:cxnLst/>
            <a:rect l="0" t="0" r="0" b="0"/>
            <a:pathLst>
              <a:path w="137160" h="273742">
                <a:moveTo>
                  <a:pt x="0" y="113721"/>
                </a:moveTo>
                <a:lnTo>
                  <a:pt x="0" y="119789"/>
                </a:lnTo>
                <a:lnTo>
                  <a:pt x="1270" y="121577"/>
                </a:lnTo>
                <a:lnTo>
                  <a:pt x="3386" y="122768"/>
                </a:lnTo>
                <a:lnTo>
                  <a:pt x="9840" y="124681"/>
                </a:lnTo>
                <a:lnTo>
                  <a:pt x="14110" y="124942"/>
                </a:lnTo>
                <a:lnTo>
                  <a:pt x="17026" y="125012"/>
                </a:lnTo>
                <a:lnTo>
                  <a:pt x="18971" y="126328"/>
                </a:lnTo>
                <a:lnTo>
                  <a:pt x="20267" y="128476"/>
                </a:lnTo>
                <a:lnTo>
                  <a:pt x="21132" y="131178"/>
                </a:lnTo>
                <a:lnTo>
                  <a:pt x="24247" y="132979"/>
                </a:lnTo>
                <a:lnTo>
                  <a:pt x="28865" y="134180"/>
                </a:lnTo>
                <a:lnTo>
                  <a:pt x="34483" y="134980"/>
                </a:lnTo>
                <a:lnTo>
                  <a:pt x="39498" y="134244"/>
                </a:lnTo>
                <a:lnTo>
                  <a:pt x="44112" y="132483"/>
                </a:lnTo>
                <a:lnTo>
                  <a:pt x="54575" y="126600"/>
                </a:lnTo>
                <a:lnTo>
                  <a:pt x="56703" y="126117"/>
                </a:lnTo>
                <a:lnTo>
                  <a:pt x="59392" y="125795"/>
                </a:lnTo>
                <a:lnTo>
                  <a:pt x="62454" y="125580"/>
                </a:lnTo>
                <a:lnTo>
                  <a:pt x="67036" y="121627"/>
                </a:lnTo>
                <a:lnTo>
                  <a:pt x="72631" y="115182"/>
                </a:lnTo>
                <a:lnTo>
                  <a:pt x="78900" y="107075"/>
                </a:lnTo>
                <a:lnTo>
                  <a:pt x="83080" y="100400"/>
                </a:lnTo>
                <a:lnTo>
                  <a:pt x="85866" y="94681"/>
                </a:lnTo>
                <a:lnTo>
                  <a:pt x="87724" y="89598"/>
                </a:lnTo>
                <a:lnTo>
                  <a:pt x="96406" y="64240"/>
                </a:lnTo>
                <a:lnTo>
                  <a:pt x="98561" y="56604"/>
                </a:lnTo>
                <a:lnTo>
                  <a:pt x="99997" y="50243"/>
                </a:lnTo>
                <a:lnTo>
                  <a:pt x="100955" y="44733"/>
                </a:lnTo>
                <a:lnTo>
                  <a:pt x="100323" y="38519"/>
                </a:lnTo>
                <a:lnTo>
                  <a:pt x="98632" y="31836"/>
                </a:lnTo>
                <a:lnTo>
                  <a:pt x="92861" y="14997"/>
                </a:lnTo>
                <a:lnTo>
                  <a:pt x="92071" y="9307"/>
                </a:lnTo>
                <a:lnTo>
                  <a:pt x="91861" y="6012"/>
                </a:lnTo>
                <a:lnTo>
                  <a:pt x="90450" y="3815"/>
                </a:lnTo>
                <a:lnTo>
                  <a:pt x="88240" y="2350"/>
                </a:lnTo>
                <a:lnTo>
                  <a:pt x="81635" y="0"/>
                </a:lnTo>
                <a:lnTo>
                  <a:pt x="79823" y="1077"/>
                </a:lnTo>
                <a:lnTo>
                  <a:pt x="77346" y="3065"/>
                </a:lnTo>
                <a:lnTo>
                  <a:pt x="70311" y="9313"/>
                </a:lnTo>
                <a:lnTo>
                  <a:pt x="68464" y="12366"/>
                </a:lnTo>
                <a:lnTo>
                  <a:pt x="65963" y="16941"/>
                </a:lnTo>
                <a:lnTo>
                  <a:pt x="56374" y="35516"/>
                </a:lnTo>
                <a:lnTo>
                  <a:pt x="52823" y="42534"/>
                </a:lnTo>
                <a:lnTo>
                  <a:pt x="50455" y="48483"/>
                </a:lnTo>
                <a:lnTo>
                  <a:pt x="48876" y="53720"/>
                </a:lnTo>
                <a:lnTo>
                  <a:pt x="47824" y="58480"/>
                </a:lnTo>
                <a:lnTo>
                  <a:pt x="45853" y="64194"/>
                </a:lnTo>
                <a:lnTo>
                  <a:pt x="43268" y="70543"/>
                </a:lnTo>
                <a:lnTo>
                  <a:pt x="40275" y="77316"/>
                </a:lnTo>
                <a:lnTo>
                  <a:pt x="38280" y="88181"/>
                </a:lnTo>
                <a:lnTo>
                  <a:pt x="36950" y="101774"/>
                </a:lnTo>
                <a:lnTo>
                  <a:pt x="35078" y="137698"/>
                </a:lnTo>
                <a:lnTo>
                  <a:pt x="34815" y="144946"/>
                </a:lnTo>
                <a:lnTo>
                  <a:pt x="35910" y="154858"/>
                </a:lnTo>
                <a:lnTo>
                  <a:pt x="37910" y="166546"/>
                </a:lnTo>
                <a:lnTo>
                  <a:pt x="40513" y="179418"/>
                </a:lnTo>
                <a:lnTo>
                  <a:pt x="42249" y="189269"/>
                </a:lnTo>
                <a:lnTo>
                  <a:pt x="43405" y="197107"/>
                </a:lnTo>
                <a:lnTo>
                  <a:pt x="44177" y="203602"/>
                </a:lnTo>
                <a:lnTo>
                  <a:pt x="44691" y="210471"/>
                </a:lnTo>
                <a:lnTo>
                  <a:pt x="45034" y="217591"/>
                </a:lnTo>
                <a:lnTo>
                  <a:pt x="45263" y="224878"/>
                </a:lnTo>
                <a:lnTo>
                  <a:pt x="46685" y="231006"/>
                </a:lnTo>
                <a:lnTo>
                  <a:pt x="48903" y="236361"/>
                </a:lnTo>
                <a:lnTo>
                  <a:pt x="51652" y="241201"/>
                </a:lnTo>
                <a:lnTo>
                  <a:pt x="54754" y="245698"/>
                </a:lnTo>
                <a:lnTo>
                  <a:pt x="58093" y="249966"/>
                </a:lnTo>
                <a:lnTo>
                  <a:pt x="66508" y="259873"/>
                </a:lnTo>
                <a:lnTo>
                  <a:pt x="69739" y="261956"/>
                </a:lnTo>
                <a:lnTo>
                  <a:pt x="74432" y="264614"/>
                </a:lnTo>
                <a:lnTo>
                  <a:pt x="80101" y="267657"/>
                </a:lnTo>
                <a:lnTo>
                  <a:pt x="85151" y="269685"/>
                </a:lnTo>
                <a:lnTo>
                  <a:pt x="89787" y="271037"/>
                </a:lnTo>
                <a:lnTo>
                  <a:pt x="94148" y="271939"/>
                </a:lnTo>
                <a:lnTo>
                  <a:pt x="98325" y="272539"/>
                </a:lnTo>
                <a:lnTo>
                  <a:pt x="102380" y="272940"/>
                </a:lnTo>
                <a:lnTo>
                  <a:pt x="106353" y="273207"/>
                </a:lnTo>
                <a:lnTo>
                  <a:pt x="110272" y="273385"/>
                </a:lnTo>
                <a:lnTo>
                  <a:pt x="118013" y="273583"/>
                </a:lnTo>
                <a:lnTo>
                  <a:pt x="137159" y="273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02"/>
          <p:cNvSpPr/>
          <p:nvPr/>
        </p:nvSpPr>
        <p:spPr>
          <a:xfrm>
            <a:off x="5372100" y="4869179"/>
            <a:ext cx="182880" cy="284671"/>
          </a:xfrm>
          <a:custGeom>
            <a:avLst/>
            <a:gdLst/>
            <a:ahLst/>
            <a:cxnLst/>
            <a:rect l="0" t="0" r="0" b="0"/>
            <a:pathLst>
              <a:path w="182880" h="284671">
                <a:moveTo>
                  <a:pt x="0" y="0"/>
                </a:moveTo>
                <a:lnTo>
                  <a:pt x="0" y="26869"/>
                </a:lnTo>
                <a:lnTo>
                  <a:pt x="1270" y="31883"/>
                </a:lnTo>
                <a:lnTo>
                  <a:pt x="3386" y="37765"/>
                </a:lnTo>
                <a:lnTo>
                  <a:pt x="6067" y="44227"/>
                </a:lnTo>
                <a:lnTo>
                  <a:pt x="7854" y="51075"/>
                </a:lnTo>
                <a:lnTo>
                  <a:pt x="9046" y="58180"/>
                </a:lnTo>
                <a:lnTo>
                  <a:pt x="9841" y="65457"/>
                </a:lnTo>
                <a:lnTo>
                  <a:pt x="11641" y="76658"/>
                </a:lnTo>
                <a:lnTo>
                  <a:pt x="17027" y="106037"/>
                </a:lnTo>
                <a:lnTo>
                  <a:pt x="18971" y="122762"/>
                </a:lnTo>
                <a:lnTo>
                  <a:pt x="20267" y="140261"/>
                </a:lnTo>
                <a:lnTo>
                  <a:pt x="21132" y="158278"/>
                </a:lnTo>
                <a:lnTo>
                  <a:pt x="22978" y="175369"/>
                </a:lnTo>
                <a:lnTo>
                  <a:pt x="25478" y="191843"/>
                </a:lnTo>
                <a:lnTo>
                  <a:pt x="32549" y="230512"/>
                </a:lnTo>
                <a:lnTo>
                  <a:pt x="31859" y="234955"/>
                </a:lnTo>
                <a:lnTo>
                  <a:pt x="26091" y="247275"/>
                </a:lnTo>
                <a:lnTo>
                  <a:pt x="24296" y="255104"/>
                </a:lnTo>
                <a:lnTo>
                  <a:pt x="23817" y="255159"/>
                </a:lnTo>
                <a:lnTo>
                  <a:pt x="23285" y="248448"/>
                </a:lnTo>
                <a:lnTo>
                  <a:pt x="23048" y="240385"/>
                </a:lnTo>
                <a:lnTo>
                  <a:pt x="22916" y="211772"/>
                </a:lnTo>
                <a:lnTo>
                  <a:pt x="22897" y="194521"/>
                </a:lnTo>
                <a:lnTo>
                  <a:pt x="24154" y="175401"/>
                </a:lnTo>
                <a:lnTo>
                  <a:pt x="26263" y="155034"/>
                </a:lnTo>
                <a:lnTo>
                  <a:pt x="28938" y="133836"/>
                </a:lnTo>
                <a:lnTo>
                  <a:pt x="31992" y="117165"/>
                </a:lnTo>
                <a:lnTo>
                  <a:pt x="35298" y="103510"/>
                </a:lnTo>
                <a:lnTo>
                  <a:pt x="38772" y="91867"/>
                </a:lnTo>
                <a:lnTo>
                  <a:pt x="42358" y="82835"/>
                </a:lnTo>
                <a:lnTo>
                  <a:pt x="46018" y="75543"/>
                </a:lnTo>
                <a:lnTo>
                  <a:pt x="49729" y="69412"/>
                </a:lnTo>
                <a:lnTo>
                  <a:pt x="53472" y="62785"/>
                </a:lnTo>
                <a:lnTo>
                  <a:pt x="61019" y="48648"/>
                </a:lnTo>
                <a:lnTo>
                  <a:pt x="64809" y="43862"/>
                </a:lnTo>
                <a:lnTo>
                  <a:pt x="68606" y="40672"/>
                </a:lnTo>
                <a:lnTo>
                  <a:pt x="72407" y="38545"/>
                </a:lnTo>
                <a:lnTo>
                  <a:pt x="76211" y="35856"/>
                </a:lnTo>
                <a:lnTo>
                  <a:pt x="80017" y="32795"/>
                </a:lnTo>
                <a:lnTo>
                  <a:pt x="83825" y="29484"/>
                </a:lnTo>
                <a:lnTo>
                  <a:pt x="86363" y="28546"/>
                </a:lnTo>
                <a:lnTo>
                  <a:pt x="88055" y="29191"/>
                </a:lnTo>
                <a:lnTo>
                  <a:pt x="89184" y="30890"/>
                </a:lnTo>
                <a:lnTo>
                  <a:pt x="91206" y="32024"/>
                </a:lnTo>
                <a:lnTo>
                  <a:pt x="96839" y="33283"/>
                </a:lnTo>
                <a:lnTo>
                  <a:pt x="98849" y="34889"/>
                </a:lnTo>
                <a:lnTo>
                  <a:pt x="100190" y="37230"/>
                </a:lnTo>
                <a:lnTo>
                  <a:pt x="101083" y="40060"/>
                </a:lnTo>
                <a:lnTo>
                  <a:pt x="105462" y="46591"/>
                </a:lnTo>
                <a:lnTo>
                  <a:pt x="108408" y="50111"/>
                </a:lnTo>
                <a:lnTo>
                  <a:pt x="110372" y="58808"/>
                </a:lnTo>
                <a:lnTo>
                  <a:pt x="111681" y="70955"/>
                </a:lnTo>
                <a:lnTo>
                  <a:pt x="112554" y="85403"/>
                </a:lnTo>
                <a:lnTo>
                  <a:pt x="113524" y="111617"/>
                </a:lnTo>
                <a:lnTo>
                  <a:pt x="113782" y="123942"/>
                </a:lnTo>
                <a:lnTo>
                  <a:pt x="115225" y="144858"/>
                </a:lnTo>
                <a:lnTo>
                  <a:pt x="124095" y="250906"/>
                </a:lnTo>
                <a:lnTo>
                  <a:pt x="125910" y="259981"/>
                </a:lnTo>
                <a:lnTo>
                  <a:pt x="128390" y="267301"/>
                </a:lnTo>
                <a:lnTo>
                  <a:pt x="135427" y="282106"/>
                </a:lnTo>
                <a:lnTo>
                  <a:pt x="137274" y="283321"/>
                </a:lnTo>
                <a:lnTo>
                  <a:pt x="142714" y="284670"/>
                </a:lnTo>
                <a:lnTo>
                  <a:pt x="145943" y="283760"/>
                </a:lnTo>
                <a:lnTo>
                  <a:pt x="149365" y="281884"/>
                </a:lnTo>
                <a:lnTo>
                  <a:pt x="152916" y="279363"/>
                </a:lnTo>
                <a:lnTo>
                  <a:pt x="156554" y="277682"/>
                </a:lnTo>
                <a:lnTo>
                  <a:pt x="160249" y="276561"/>
                </a:lnTo>
                <a:lnTo>
                  <a:pt x="163983" y="275814"/>
                </a:lnTo>
                <a:lnTo>
                  <a:pt x="166472" y="274046"/>
                </a:lnTo>
                <a:lnTo>
                  <a:pt x="168131" y="271598"/>
                </a:lnTo>
                <a:lnTo>
                  <a:pt x="182879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03"/>
          <p:cNvSpPr/>
          <p:nvPr/>
        </p:nvSpPr>
        <p:spPr>
          <a:xfrm>
            <a:off x="5817875" y="4846319"/>
            <a:ext cx="22855" cy="285751"/>
          </a:xfrm>
          <a:custGeom>
            <a:avLst/>
            <a:gdLst/>
            <a:ahLst/>
            <a:cxnLst/>
            <a:rect l="0" t="0" r="0" b="0"/>
            <a:pathLst>
              <a:path w="22855" h="285751">
                <a:moveTo>
                  <a:pt x="22854" y="0"/>
                </a:moveTo>
                <a:lnTo>
                  <a:pt x="16787" y="12136"/>
                </a:lnTo>
                <a:lnTo>
                  <a:pt x="14999" y="18251"/>
                </a:lnTo>
                <a:lnTo>
                  <a:pt x="13808" y="24867"/>
                </a:lnTo>
                <a:lnTo>
                  <a:pt x="13013" y="31818"/>
                </a:lnTo>
                <a:lnTo>
                  <a:pt x="11214" y="37722"/>
                </a:lnTo>
                <a:lnTo>
                  <a:pt x="8744" y="42929"/>
                </a:lnTo>
                <a:lnTo>
                  <a:pt x="5828" y="47669"/>
                </a:lnTo>
                <a:lnTo>
                  <a:pt x="3883" y="52099"/>
                </a:lnTo>
                <a:lnTo>
                  <a:pt x="2587" y="56323"/>
                </a:lnTo>
                <a:lnTo>
                  <a:pt x="1723" y="60409"/>
                </a:lnTo>
                <a:lnTo>
                  <a:pt x="1147" y="66943"/>
                </a:lnTo>
                <a:lnTo>
                  <a:pt x="763" y="75109"/>
                </a:lnTo>
                <a:lnTo>
                  <a:pt x="222" y="101418"/>
                </a:lnTo>
                <a:lnTo>
                  <a:pt x="0" y="195119"/>
                </a:lnTo>
                <a:lnTo>
                  <a:pt x="11425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04"/>
          <p:cNvSpPr/>
          <p:nvPr/>
        </p:nvSpPr>
        <p:spPr>
          <a:xfrm>
            <a:off x="5783579" y="4686300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05"/>
          <p:cNvSpPr/>
          <p:nvPr/>
        </p:nvSpPr>
        <p:spPr>
          <a:xfrm>
            <a:off x="5966459" y="4606289"/>
            <a:ext cx="68582" cy="457115"/>
          </a:xfrm>
          <a:custGeom>
            <a:avLst/>
            <a:gdLst/>
            <a:ahLst/>
            <a:cxnLst/>
            <a:rect l="0" t="0" r="0" b="0"/>
            <a:pathLst>
              <a:path w="68582" h="457115">
                <a:moveTo>
                  <a:pt x="0" y="0"/>
                </a:moveTo>
                <a:lnTo>
                  <a:pt x="6069" y="18204"/>
                </a:lnTo>
                <a:lnTo>
                  <a:pt x="7856" y="24836"/>
                </a:lnTo>
                <a:lnTo>
                  <a:pt x="9842" y="35592"/>
                </a:lnTo>
                <a:lnTo>
                  <a:pt x="10371" y="44048"/>
                </a:lnTo>
                <a:lnTo>
                  <a:pt x="10960" y="66990"/>
                </a:lnTo>
                <a:lnTo>
                  <a:pt x="9847" y="80220"/>
                </a:lnTo>
                <a:lnTo>
                  <a:pt x="7835" y="94120"/>
                </a:lnTo>
                <a:lnTo>
                  <a:pt x="5223" y="108467"/>
                </a:lnTo>
                <a:lnTo>
                  <a:pt x="3482" y="120572"/>
                </a:lnTo>
                <a:lnTo>
                  <a:pt x="2322" y="131181"/>
                </a:lnTo>
                <a:lnTo>
                  <a:pt x="1548" y="140794"/>
                </a:lnTo>
                <a:lnTo>
                  <a:pt x="1032" y="158633"/>
                </a:lnTo>
                <a:lnTo>
                  <a:pt x="41" y="392157"/>
                </a:lnTo>
                <a:lnTo>
                  <a:pt x="1298" y="404948"/>
                </a:lnTo>
                <a:lnTo>
                  <a:pt x="3405" y="416015"/>
                </a:lnTo>
                <a:lnTo>
                  <a:pt x="6080" y="425934"/>
                </a:lnTo>
                <a:lnTo>
                  <a:pt x="7863" y="433816"/>
                </a:lnTo>
                <a:lnTo>
                  <a:pt x="9845" y="445961"/>
                </a:lnTo>
                <a:lnTo>
                  <a:pt x="10961" y="453870"/>
                </a:lnTo>
                <a:lnTo>
                  <a:pt x="12388" y="454980"/>
                </a:lnTo>
                <a:lnTo>
                  <a:pt x="14608" y="455721"/>
                </a:lnTo>
                <a:lnTo>
                  <a:pt x="17359" y="456214"/>
                </a:lnTo>
                <a:lnTo>
                  <a:pt x="21733" y="456543"/>
                </a:lnTo>
                <a:lnTo>
                  <a:pt x="27189" y="456762"/>
                </a:lnTo>
                <a:lnTo>
                  <a:pt x="42060" y="457114"/>
                </a:lnTo>
                <a:lnTo>
                  <a:pt x="45820" y="455873"/>
                </a:lnTo>
                <a:lnTo>
                  <a:pt x="50867" y="453775"/>
                </a:lnTo>
                <a:lnTo>
                  <a:pt x="68581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06"/>
          <p:cNvSpPr/>
          <p:nvPr/>
        </p:nvSpPr>
        <p:spPr>
          <a:xfrm>
            <a:off x="5897879" y="4754879"/>
            <a:ext cx="171451" cy="80011"/>
          </a:xfrm>
          <a:custGeom>
            <a:avLst/>
            <a:gdLst/>
            <a:ahLst/>
            <a:cxnLst/>
            <a:rect l="0" t="0" r="0" b="0"/>
            <a:pathLst>
              <a:path w="171451" h="80011">
                <a:moveTo>
                  <a:pt x="0" y="80010"/>
                </a:moveTo>
                <a:lnTo>
                  <a:pt x="12137" y="73943"/>
                </a:lnTo>
                <a:lnTo>
                  <a:pt x="18251" y="69615"/>
                </a:lnTo>
                <a:lnTo>
                  <a:pt x="24868" y="64190"/>
                </a:lnTo>
                <a:lnTo>
                  <a:pt x="31819" y="58034"/>
                </a:lnTo>
                <a:lnTo>
                  <a:pt x="38993" y="53929"/>
                </a:lnTo>
                <a:lnTo>
                  <a:pt x="46315" y="51193"/>
                </a:lnTo>
                <a:lnTo>
                  <a:pt x="53737" y="49369"/>
                </a:lnTo>
                <a:lnTo>
                  <a:pt x="59955" y="46882"/>
                </a:lnTo>
                <a:lnTo>
                  <a:pt x="65370" y="4395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07"/>
          <p:cNvSpPr/>
          <p:nvPr/>
        </p:nvSpPr>
        <p:spPr>
          <a:xfrm>
            <a:off x="5897879" y="4754879"/>
            <a:ext cx="171451" cy="68581"/>
          </a:xfrm>
          <a:custGeom>
            <a:avLst/>
            <a:gdLst/>
            <a:ahLst/>
            <a:cxnLst/>
            <a:rect l="0" t="0" r="0" b="0"/>
            <a:pathLst>
              <a:path w="171451" h="68581">
                <a:moveTo>
                  <a:pt x="0" y="68580"/>
                </a:moveTo>
                <a:lnTo>
                  <a:pt x="6069" y="62513"/>
                </a:lnTo>
                <a:lnTo>
                  <a:pt x="10396" y="59455"/>
                </a:lnTo>
                <a:lnTo>
                  <a:pt x="15821" y="56147"/>
                </a:lnTo>
                <a:lnTo>
                  <a:pt x="21977" y="52672"/>
                </a:lnTo>
                <a:lnTo>
                  <a:pt x="27352" y="50354"/>
                </a:lnTo>
                <a:lnTo>
                  <a:pt x="32205" y="48810"/>
                </a:lnTo>
                <a:lnTo>
                  <a:pt x="36710" y="47780"/>
                </a:lnTo>
                <a:lnTo>
                  <a:pt x="40984" y="47093"/>
                </a:lnTo>
                <a:lnTo>
                  <a:pt x="45102" y="46636"/>
                </a:lnTo>
                <a:lnTo>
                  <a:pt x="49119" y="46331"/>
                </a:lnTo>
                <a:lnTo>
                  <a:pt x="58146" y="42317"/>
                </a:lnTo>
                <a:lnTo>
                  <a:pt x="70514" y="35832"/>
                </a:lnTo>
                <a:lnTo>
                  <a:pt x="85110" y="27698"/>
                </a:lnTo>
                <a:lnTo>
                  <a:pt x="96110" y="22275"/>
                </a:lnTo>
                <a:lnTo>
                  <a:pt x="104714" y="18661"/>
                </a:lnTo>
                <a:lnTo>
                  <a:pt x="111719" y="16250"/>
                </a:lnTo>
                <a:lnTo>
                  <a:pt x="117660" y="14644"/>
                </a:lnTo>
                <a:lnTo>
                  <a:pt x="122890" y="13573"/>
                </a:lnTo>
                <a:lnTo>
                  <a:pt x="127647" y="12859"/>
                </a:lnTo>
                <a:lnTo>
                  <a:pt x="132088" y="11113"/>
                </a:lnTo>
                <a:lnTo>
                  <a:pt x="136319" y="8679"/>
                </a:lnTo>
                <a:lnTo>
                  <a:pt x="140409" y="5786"/>
                </a:lnTo>
                <a:lnTo>
                  <a:pt x="144407" y="3857"/>
                </a:lnTo>
                <a:lnTo>
                  <a:pt x="148341" y="2572"/>
                </a:lnTo>
                <a:lnTo>
                  <a:pt x="152234" y="1714"/>
                </a:lnTo>
                <a:lnTo>
                  <a:pt x="156100" y="1143"/>
                </a:lnTo>
                <a:lnTo>
                  <a:pt x="159946" y="76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08"/>
          <p:cNvSpPr/>
          <p:nvPr/>
        </p:nvSpPr>
        <p:spPr>
          <a:xfrm>
            <a:off x="6252209" y="4617719"/>
            <a:ext cx="182881" cy="411482"/>
          </a:xfrm>
          <a:custGeom>
            <a:avLst/>
            <a:gdLst/>
            <a:ahLst/>
            <a:cxnLst/>
            <a:rect l="0" t="0" r="0" b="0"/>
            <a:pathLst>
              <a:path w="182881" h="411482">
                <a:moveTo>
                  <a:pt x="0" y="0"/>
                </a:moveTo>
                <a:lnTo>
                  <a:pt x="6069" y="6068"/>
                </a:lnTo>
                <a:lnTo>
                  <a:pt x="7856" y="9126"/>
                </a:lnTo>
                <a:lnTo>
                  <a:pt x="9842" y="15910"/>
                </a:lnTo>
                <a:lnTo>
                  <a:pt x="11641" y="22036"/>
                </a:lnTo>
                <a:lnTo>
                  <a:pt x="17028" y="39004"/>
                </a:lnTo>
                <a:lnTo>
                  <a:pt x="18972" y="47593"/>
                </a:lnTo>
                <a:lnTo>
                  <a:pt x="20268" y="55859"/>
                </a:lnTo>
                <a:lnTo>
                  <a:pt x="21132" y="63909"/>
                </a:lnTo>
                <a:lnTo>
                  <a:pt x="22092" y="76241"/>
                </a:lnTo>
                <a:lnTo>
                  <a:pt x="22348" y="81308"/>
                </a:lnTo>
                <a:lnTo>
                  <a:pt x="26020" y="110644"/>
                </a:lnTo>
                <a:lnTo>
                  <a:pt x="28777" y="130912"/>
                </a:lnTo>
                <a:lnTo>
                  <a:pt x="30615" y="148235"/>
                </a:lnTo>
                <a:lnTo>
                  <a:pt x="31840" y="163594"/>
                </a:lnTo>
                <a:lnTo>
                  <a:pt x="32656" y="177642"/>
                </a:lnTo>
                <a:lnTo>
                  <a:pt x="33564" y="210186"/>
                </a:lnTo>
                <a:lnTo>
                  <a:pt x="34291" y="406115"/>
                </a:lnTo>
                <a:lnTo>
                  <a:pt x="34291" y="388964"/>
                </a:lnTo>
                <a:lnTo>
                  <a:pt x="35561" y="383770"/>
                </a:lnTo>
                <a:lnTo>
                  <a:pt x="40358" y="374611"/>
                </a:lnTo>
                <a:lnTo>
                  <a:pt x="43337" y="362921"/>
                </a:lnTo>
                <a:lnTo>
                  <a:pt x="44132" y="356247"/>
                </a:lnTo>
                <a:lnTo>
                  <a:pt x="47201" y="346719"/>
                </a:lnTo>
                <a:lnTo>
                  <a:pt x="51788" y="335286"/>
                </a:lnTo>
                <a:lnTo>
                  <a:pt x="62387" y="311576"/>
                </a:lnTo>
                <a:lnTo>
                  <a:pt x="71331" y="292572"/>
                </a:lnTo>
                <a:lnTo>
                  <a:pt x="89574" y="255457"/>
                </a:lnTo>
                <a:lnTo>
                  <a:pt x="95277" y="245235"/>
                </a:lnTo>
                <a:lnTo>
                  <a:pt x="100348" y="237150"/>
                </a:lnTo>
                <a:lnTo>
                  <a:pt x="104999" y="230490"/>
                </a:lnTo>
                <a:lnTo>
                  <a:pt x="109370" y="224781"/>
                </a:lnTo>
                <a:lnTo>
                  <a:pt x="113553" y="219704"/>
                </a:lnTo>
                <a:lnTo>
                  <a:pt x="123325" y="208499"/>
                </a:lnTo>
                <a:lnTo>
                  <a:pt x="125397" y="207579"/>
                </a:lnTo>
                <a:lnTo>
                  <a:pt x="131086" y="206558"/>
                </a:lnTo>
                <a:lnTo>
                  <a:pt x="134381" y="206285"/>
                </a:lnTo>
                <a:lnTo>
                  <a:pt x="137848" y="206104"/>
                </a:lnTo>
                <a:lnTo>
                  <a:pt x="146468" y="205812"/>
                </a:lnTo>
                <a:lnTo>
                  <a:pt x="151034" y="212546"/>
                </a:lnTo>
                <a:lnTo>
                  <a:pt x="156026" y="222735"/>
                </a:lnTo>
                <a:lnTo>
                  <a:pt x="158245" y="231497"/>
                </a:lnTo>
                <a:lnTo>
                  <a:pt x="162618" y="243011"/>
                </a:lnTo>
                <a:lnTo>
                  <a:pt x="165562" y="249637"/>
                </a:lnTo>
                <a:lnTo>
                  <a:pt x="167525" y="257865"/>
                </a:lnTo>
                <a:lnTo>
                  <a:pt x="168833" y="267160"/>
                </a:lnTo>
                <a:lnTo>
                  <a:pt x="169705" y="277167"/>
                </a:lnTo>
                <a:lnTo>
                  <a:pt x="170288" y="295268"/>
                </a:lnTo>
                <a:lnTo>
                  <a:pt x="170933" y="345860"/>
                </a:lnTo>
                <a:lnTo>
                  <a:pt x="172376" y="365194"/>
                </a:lnTo>
                <a:lnTo>
                  <a:pt x="174607" y="379353"/>
                </a:lnTo>
                <a:lnTo>
                  <a:pt x="182880" y="4114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09"/>
          <p:cNvSpPr/>
          <p:nvPr/>
        </p:nvSpPr>
        <p:spPr>
          <a:xfrm>
            <a:off x="6526682" y="4789392"/>
            <a:ext cx="125578" cy="262668"/>
          </a:xfrm>
          <a:custGeom>
            <a:avLst/>
            <a:gdLst/>
            <a:ahLst/>
            <a:cxnLst/>
            <a:rect l="0" t="0" r="0" b="0"/>
            <a:pathLst>
              <a:path w="125578" h="262668">
                <a:moveTo>
                  <a:pt x="68427" y="34067"/>
                </a:moveTo>
                <a:lnTo>
                  <a:pt x="62360" y="21932"/>
                </a:lnTo>
                <a:lnTo>
                  <a:pt x="59302" y="17087"/>
                </a:lnTo>
                <a:lnTo>
                  <a:pt x="55994" y="12587"/>
                </a:lnTo>
                <a:lnTo>
                  <a:pt x="47627" y="2308"/>
                </a:lnTo>
                <a:lnTo>
                  <a:pt x="45671" y="1464"/>
                </a:lnTo>
                <a:lnTo>
                  <a:pt x="43096" y="902"/>
                </a:lnTo>
                <a:lnTo>
                  <a:pt x="40110" y="527"/>
                </a:lnTo>
                <a:lnTo>
                  <a:pt x="36849" y="277"/>
                </a:lnTo>
                <a:lnTo>
                  <a:pt x="33405" y="111"/>
                </a:lnTo>
                <a:lnTo>
                  <a:pt x="29839" y="0"/>
                </a:lnTo>
                <a:lnTo>
                  <a:pt x="27462" y="1196"/>
                </a:lnTo>
                <a:lnTo>
                  <a:pt x="25877" y="3263"/>
                </a:lnTo>
                <a:lnTo>
                  <a:pt x="23333" y="9638"/>
                </a:lnTo>
                <a:lnTo>
                  <a:pt x="16825" y="22878"/>
                </a:lnTo>
                <a:lnTo>
                  <a:pt x="14976" y="30418"/>
                </a:lnTo>
                <a:lnTo>
                  <a:pt x="13743" y="39254"/>
                </a:lnTo>
                <a:lnTo>
                  <a:pt x="12921" y="48956"/>
                </a:lnTo>
                <a:lnTo>
                  <a:pt x="11103" y="56693"/>
                </a:lnTo>
                <a:lnTo>
                  <a:pt x="8622" y="63121"/>
                </a:lnTo>
                <a:lnTo>
                  <a:pt x="5697" y="68676"/>
                </a:lnTo>
                <a:lnTo>
                  <a:pt x="3748" y="74920"/>
                </a:lnTo>
                <a:lnTo>
                  <a:pt x="2448" y="81623"/>
                </a:lnTo>
                <a:lnTo>
                  <a:pt x="1580" y="88631"/>
                </a:lnTo>
                <a:lnTo>
                  <a:pt x="1003" y="97113"/>
                </a:lnTo>
                <a:lnTo>
                  <a:pt x="618" y="106578"/>
                </a:lnTo>
                <a:lnTo>
                  <a:pt x="190" y="129794"/>
                </a:lnTo>
                <a:lnTo>
                  <a:pt x="0" y="161279"/>
                </a:lnTo>
                <a:lnTo>
                  <a:pt x="1219" y="172216"/>
                </a:lnTo>
                <a:lnTo>
                  <a:pt x="3302" y="179506"/>
                </a:lnTo>
                <a:lnTo>
                  <a:pt x="9702" y="191207"/>
                </a:lnTo>
                <a:lnTo>
                  <a:pt x="11497" y="192167"/>
                </a:lnTo>
                <a:lnTo>
                  <a:pt x="13964" y="192807"/>
                </a:lnTo>
                <a:lnTo>
                  <a:pt x="16879" y="193234"/>
                </a:lnTo>
                <a:lnTo>
                  <a:pt x="20092" y="190979"/>
                </a:lnTo>
                <a:lnTo>
                  <a:pt x="23504" y="186935"/>
                </a:lnTo>
                <a:lnTo>
                  <a:pt x="27048" y="181699"/>
                </a:lnTo>
                <a:lnTo>
                  <a:pt x="30682" y="174398"/>
                </a:lnTo>
                <a:lnTo>
                  <a:pt x="34374" y="165722"/>
                </a:lnTo>
                <a:lnTo>
                  <a:pt x="38105" y="156127"/>
                </a:lnTo>
                <a:lnTo>
                  <a:pt x="41862" y="144651"/>
                </a:lnTo>
                <a:lnTo>
                  <a:pt x="45637" y="131919"/>
                </a:lnTo>
                <a:lnTo>
                  <a:pt x="49424" y="118352"/>
                </a:lnTo>
                <a:lnTo>
                  <a:pt x="53218" y="106767"/>
                </a:lnTo>
                <a:lnTo>
                  <a:pt x="57019" y="96504"/>
                </a:lnTo>
                <a:lnTo>
                  <a:pt x="60822" y="87121"/>
                </a:lnTo>
                <a:lnTo>
                  <a:pt x="63357" y="78327"/>
                </a:lnTo>
                <a:lnTo>
                  <a:pt x="65048" y="69924"/>
                </a:lnTo>
                <a:lnTo>
                  <a:pt x="66174" y="61782"/>
                </a:lnTo>
                <a:lnTo>
                  <a:pt x="68195" y="51274"/>
                </a:lnTo>
                <a:lnTo>
                  <a:pt x="78071" y="7562"/>
                </a:lnTo>
                <a:lnTo>
                  <a:pt x="78666" y="7507"/>
                </a:lnTo>
                <a:lnTo>
                  <a:pt x="79328" y="14220"/>
                </a:lnTo>
                <a:lnTo>
                  <a:pt x="79622" y="22283"/>
                </a:lnTo>
                <a:lnTo>
                  <a:pt x="79700" y="26211"/>
                </a:lnTo>
                <a:lnTo>
                  <a:pt x="81023" y="35180"/>
                </a:lnTo>
                <a:lnTo>
                  <a:pt x="85879" y="62079"/>
                </a:lnTo>
                <a:lnTo>
                  <a:pt x="87681" y="74332"/>
                </a:lnTo>
                <a:lnTo>
                  <a:pt x="88883" y="85040"/>
                </a:lnTo>
                <a:lnTo>
                  <a:pt x="89685" y="94719"/>
                </a:lnTo>
                <a:lnTo>
                  <a:pt x="92759" y="113872"/>
                </a:lnTo>
                <a:lnTo>
                  <a:pt x="106682" y="190075"/>
                </a:lnTo>
                <a:lnTo>
                  <a:pt x="109170" y="205383"/>
                </a:lnTo>
                <a:lnTo>
                  <a:pt x="110829" y="216858"/>
                </a:lnTo>
                <a:lnTo>
                  <a:pt x="113205" y="227048"/>
                </a:lnTo>
                <a:lnTo>
                  <a:pt x="116059" y="236381"/>
                </a:lnTo>
                <a:lnTo>
                  <a:pt x="125577" y="2626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10"/>
          <p:cNvSpPr/>
          <p:nvPr/>
        </p:nvSpPr>
        <p:spPr>
          <a:xfrm>
            <a:off x="6663690" y="4792347"/>
            <a:ext cx="123237" cy="234564"/>
          </a:xfrm>
          <a:custGeom>
            <a:avLst/>
            <a:gdLst/>
            <a:ahLst/>
            <a:cxnLst/>
            <a:rect l="0" t="0" r="0" b="0"/>
            <a:pathLst>
              <a:path w="123237" h="234564">
                <a:moveTo>
                  <a:pt x="80010" y="19682"/>
                </a:moveTo>
                <a:lnTo>
                  <a:pt x="80010" y="7547"/>
                </a:lnTo>
                <a:lnTo>
                  <a:pt x="78740" y="3972"/>
                </a:lnTo>
                <a:lnTo>
                  <a:pt x="76623" y="1589"/>
                </a:lnTo>
                <a:lnTo>
                  <a:pt x="73942" y="0"/>
                </a:lnTo>
                <a:lnTo>
                  <a:pt x="72154" y="211"/>
                </a:lnTo>
                <a:lnTo>
                  <a:pt x="70963" y="1622"/>
                </a:lnTo>
                <a:lnTo>
                  <a:pt x="70168" y="3832"/>
                </a:lnTo>
                <a:lnTo>
                  <a:pt x="68369" y="5305"/>
                </a:lnTo>
                <a:lnTo>
                  <a:pt x="65900" y="6288"/>
                </a:lnTo>
                <a:lnTo>
                  <a:pt x="62983" y="6943"/>
                </a:lnTo>
                <a:lnTo>
                  <a:pt x="59768" y="11190"/>
                </a:lnTo>
                <a:lnTo>
                  <a:pt x="56356" y="17831"/>
                </a:lnTo>
                <a:lnTo>
                  <a:pt x="52810" y="26068"/>
                </a:lnTo>
                <a:lnTo>
                  <a:pt x="50447" y="32829"/>
                </a:lnTo>
                <a:lnTo>
                  <a:pt x="48870" y="38607"/>
                </a:lnTo>
                <a:lnTo>
                  <a:pt x="47821" y="43729"/>
                </a:lnTo>
                <a:lnTo>
                  <a:pt x="47120" y="48413"/>
                </a:lnTo>
                <a:lnTo>
                  <a:pt x="46653" y="52806"/>
                </a:lnTo>
                <a:lnTo>
                  <a:pt x="46343" y="57005"/>
                </a:lnTo>
                <a:lnTo>
                  <a:pt x="47405" y="59804"/>
                </a:lnTo>
                <a:lnTo>
                  <a:pt x="49383" y="61671"/>
                </a:lnTo>
                <a:lnTo>
                  <a:pt x="51972" y="62914"/>
                </a:lnTo>
                <a:lnTo>
                  <a:pt x="54968" y="65014"/>
                </a:lnTo>
                <a:lnTo>
                  <a:pt x="58235" y="67683"/>
                </a:lnTo>
                <a:lnTo>
                  <a:pt x="66536" y="75025"/>
                </a:lnTo>
                <a:lnTo>
                  <a:pt x="71027" y="76898"/>
                </a:lnTo>
                <a:lnTo>
                  <a:pt x="77831" y="79416"/>
                </a:lnTo>
                <a:lnTo>
                  <a:pt x="86178" y="82365"/>
                </a:lnTo>
                <a:lnTo>
                  <a:pt x="93012" y="85600"/>
                </a:lnTo>
                <a:lnTo>
                  <a:pt x="98838" y="89028"/>
                </a:lnTo>
                <a:lnTo>
                  <a:pt x="103991" y="92583"/>
                </a:lnTo>
                <a:lnTo>
                  <a:pt x="108698" y="96223"/>
                </a:lnTo>
                <a:lnTo>
                  <a:pt x="113105" y="99919"/>
                </a:lnTo>
                <a:lnTo>
                  <a:pt x="117313" y="103654"/>
                </a:lnTo>
                <a:lnTo>
                  <a:pt x="120119" y="107414"/>
                </a:lnTo>
                <a:lnTo>
                  <a:pt x="121989" y="111190"/>
                </a:lnTo>
                <a:lnTo>
                  <a:pt x="123236" y="114977"/>
                </a:lnTo>
                <a:lnTo>
                  <a:pt x="122798" y="121312"/>
                </a:lnTo>
                <a:lnTo>
                  <a:pt x="121235" y="129345"/>
                </a:lnTo>
                <a:lnTo>
                  <a:pt x="118923" y="138511"/>
                </a:lnTo>
                <a:lnTo>
                  <a:pt x="116112" y="148432"/>
                </a:lnTo>
                <a:lnTo>
                  <a:pt x="109601" y="169614"/>
                </a:lnTo>
                <a:lnTo>
                  <a:pt x="106088" y="178057"/>
                </a:lnTo>
                <a:lnTo>
                  <a:pt x="102475" y="184956"/>
                </a:lnTo>
                <a:lnTo>
                  <a:pt x="98797" y="190824"/>
                </a:lnTo>
                <a:lnTo>
                  <a:pt x="95074" y="196007"/>
                </a:lnTo>
                <a:lnTo>
                  <a:pt x="91323" y="200732"/>
                </a:lnTo>
                <a:lnTo>
                  <a:pt x="87552" y="205152"/>
                </a:lnTo>
                <a:lnTo>
                  <a:pt x="83767" y="209369"/>
                </a:lnTo>
                <a:lnTo>
                  <a:pt x="76176" y="217441"/>
                </a:lnTo>
                <a:lnTo>
                  <a:pt x="71104" y="221371"/>
                </a:lnTo>
                <a:lnTo>
                  <a:pt x="65182" y="225262"/>
                </a:lnTo>
                <a:lnTo>
                  <a:pt x="58695" y="229125"/>
                </a:lnTo>
                <a:lnTo>
                  <a:pt x="53100" y="231701"/>
                </a:lnTo>
                <a:lnTo>
                  <a:pt x="48100" y="233418"/>
                </a:lnTo>
                <a:lnTo>
                  <a:pt x="43496" y="234563"/>
                </a:lnTo>
                <a:lnTo>
                  <a:pt x="40427" y="234056"/>
                </a:lnTo>
                <a:lnTo>
                  <a:pt x="38381" y="232448"/>
                </a:lnTo>
                <a:lnTo>
                  <a:pt x="37018" y="230106"/>
                </a:lnTo>
                <a:lnTo>
                  <a:pt x="33568" y="228545"/>
                </a:lnTo>
                <a:lnTo>
                  <a:pt x="28729" y="227504"/>
                </a:lnTo>
                <a:lnTo>
                  <a:pt x="22963" y="226810"/>
                </a:lnTo>
                <a:lnTo>
                  <a:pt x="19118" y="225078"/>
                </a:lnTo>
                <a:lnTo>
                  <a:pt x="16556" y="222653"/>
                </a:lnTo>
                <a:lnTo>
                  <a:pt x="14847" y="219766"/>
                </a:lnTo>
                <a:lnTo>
                  <a:pt x="12438" y="217842"/>
                </a:lnTo>
                <a:lnTo>
                  <a:pt x="9562" y="216559"/>
                </a:lnTo>
                <a:lnTo>
                  <a:pt x="0" y="202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11"/>
          <p:cNvSpPr/>
          <p:nvPr/>
        </p:nvSpPr>
        <p:spPr>
          <a:xfrm>
            <a:off x="7040880" y="4594859"/>
            <a:ext cx="21259" cy="445771"/>
          </a:xfrm>
          <a:custGeom>
            <a:avLst/>
            <a:gdLst/>
            <a:ahLst/>
            <a:cxnLst/>
            <a:rect l="0" t="0" r="0" b="0"/>
            <a:pathLst>
              <a:path w="21259" h="44577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8" y="31818"/>
                </a:lnTo>
                <a:lnTo>
                  <a:pt x="7855" y="38993"/>
                </a:lnTo>
                <a:lnTo>
                  <a:pt x="9047" y="46315"/>
                </a:lnTo>
                <a:lnTo>
                  <a:pt x="9841" y="53737"/>
                </a:lnTo>
                <a:lnTo>
                  <a:pt x="10370" y="59955"/>
                </a:lnTo>
                <a:lnTo>
                  <a:pt x="10959" y="70250"/>
                </a:lnTo>
                <a:lnTo>
                  <a:pt x="11220" y="82446"/>
                </a:lnTo>
                <a:lnTo>
                  <a:pt x="11290" y="89254"/>
                </a:lnTo>
                <a:lnTo>
                  <a:pt x="12606" y="102683"/>
                </a:lnTo>
                <a:lnTo>
                  <a:pt x="17456" y="141311"/>
                </a:lnTo>
                <a:lnTo>
                  <a:pt x="19258" y="172947"/>
                </a:lnTo>
                <a:lnTo>
                  <a:pt x="21258" y="255512"/>
                </a:lnTo>
                <a:lnTo>
                  <a:pt x="20523" y="292262"/>
                </a:lnTo>
                <a:lnTo>
                  <a:pt x="18761" y="324381"/>
                </a:lnTo>
                <a:lnTo>
                  <a:pt x="13602" y="389060"/>
                </a:lnTo>
                <a:lnTo>
                  <a:pt x="12395" y="409136"/>
                </a:lnTo>
                <a:lnTo>
                  <a:pt x="11859" y="422292"/>
                </a:lnTo>
                <a:lnTo>
                  <a:pt x="11429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12"/>
          <p:cNvSpPr/>
          <p:nvPr/>
        </p:nvSpPr>
        <p:spPr>
          <a:xfrm>
            <a:off x="6858000" y="4557417"/>
            <a:ext cx="468631" cy="494643"/>
          </a:xfrm>
          <a:custGeom>
            <a:avLst/>
            <a:gdLst/>
            <a:ahLst/>
            <a:cxnLst/>
            <a:rect l="0" t="0" r="0" b="0"/>
            <a:pathLst>
              <a:path w="468631" h="494643">
                <a:moveTo>
                  <a:pt x="0" y="277472"/>
                </a:moveTo>
                <a:lnTo>
                  <a:pt x="25750" y="277472"/>
                </a:lnTo>
                <a:lnTo>
                  <a:pt x="37268" y="274086"/>
                </a:lnTo>
                <a:lnTo>
                  <a:pt x="49583" y="269617"/>
                </a:lnTo>
                <a:lnTo>
                  <a:pt x="59290" y="267631"/>
                </a:lnTo>
                <a:lnTo>
                  <a:pt x="71224" y="263362"/>
                </a:lnTo>
                <a:lnTo>
                  <a:pt x="83725" y="257231"/>
                </a:lnTo>
                <a:lnTo>
                  <a:pt x="93514" y="250273"/>
                </a:lnTo>
                <a:lnTo>
                  <a:pt x="105485" y="242947"/>
                </a:lnTo>
                <a:lnTo>
                  <a:pt x="112233" y="239216"/>
                </a:lnTo>
                <a:lnTo>
                  <a:pt x="125622" y="227838"/>
                </a:lnTo>
                <a:lnTo>
                  <a:pt x="143438" y="211363"/>
                </a:lnTo>
                <a:lnTo>
                  <a:pt x="211636" y="145316"/>
                </a:lnTo>
                <a:lnTo>
                  <a:pt x="222371" y="133488"/>
                </a:lnTo>
                <a:lnTo>
                  <a:pt x="230797" y="123063"/>
                </a:lnTo>
                <a:lnTo>
                  <a:pt x="237685" y="113573"/>
                </a:lnTo>
                <a:lnTo>
                  <a:pt x="244816" y="104706"/>
                </a:lnTo>
                <a:lnTo>
                  <a:pt x="252111" y="96255"/>
                </a:lnTo>
                <a:lnTo>
                  <a:pt x="259514" y="88081"/>
                </a:lnTo>
                <a:lnTo>
                  <a:pt x="265719" y="80091"/>
                </a:lnTo>
                <a:lnTo>
                  <a:pt x="271126" y="72225"/>
                </a:lnTo>
                <a:lnTo>
                  <a:pt x="280520" y="57981"/>
                </a:lnTo>
                <a:lnTo>
                  <a:pt x="288928" y="47417"/>
                </a:lnTo>
                <a:lnTo>
                  <a:pt x="294219" y="40282"/>
                </a:lnTo>
                <a:lnTo>
                  <a:pt x="306870" y="22195"/>
                </a:lnTo>
                <a:lnTo>
                  <a:pt x="317573" y="8229"/>
                </a:lnTo>
                <a:lnTo>
                  <a:pt x="322205" y="2727"/>
                </a:lnTo>
                <a:lnTo>
                  <a:pt x="326564" y="329"/>
                </a:lnTo>
                <a:lnTo>
                  <a:pt x="330739" y="0"/>
                </a:lnTo>
                <a:lnTo>
                  <a:pt x="334792" y="1051"/>
                </a:lnTo>
                <a:lnTo>
                  <a:pt x="337495" y="3021"/>
                </a:lnTo>
                <a:lnTo>
                  <a:pt x="339296" y="5605"/>
                </a:lnTo>
                <a:lnTo>
                  <a:pt x="340497" y="8597"/>
                </a:lnTo>
                <a:lnTo>
                  <a:pt x="341298" y="27102"/>
                </a:lnTo>
                <a:lnTo>
                  <a:pt x="342188" y="91690"/>
                </a:lnTo>
                <a:lnTo>
                  <a:pt x="341155" y="137108"/>
                </a:lnTo>
                <a:lnTo>
                  <a:pt x="336621" y="245145"/>
                </a:lnTo>
                <a:lnTo>
                  <a:pt x="333633" y="286401"/>
                </a:lnTo>
                <a:lnTo>
                  <a:pt x="330373" y="317714"/>
                </a:lnTo>
                <a:lnTo>
                  <a:pt x="324632" y="360128"/>
                </a:lnTo>
                <a:lnTo>
                  <a:pt x="323101" y="373216"/>
                </a:lnTo>
                <a:lnTo>
                  <a:pt x="322081" y="383212"/>
                </a:lnTo>
                <a:lnTo>
                  <a:pt x="322671" y="393685"/>
                </a:lnTo>
                <a:lnTo>
                  <a:pt x="324333" y="404478"/>
                </a:lnTo>
                <a:lnTo>
                  <a:pt x="330059" y="430971"/>
                </a:lnTo>
                <a:lnTo>
                  <a:pt x="330530" y="431875"/>
                </a:lnTo>
                <a:lnTo>
                  <a:pt x="330843" y="431207"/>
                </a:lnTo>
                <a:lnTo>
                  <a:pt x="331346" y="421011"/>
                </a:lnTo>
                <a:lnTo>
                  <a:pt x="334802" y="410694"/>
                </a:lnTo>
                <a:lnTo>
                  <a:pt x="339300" y="397642"/>
                </a:lnTo>
                <a:lnTo>
                  <a:pt x="341300" y="383375"/>
                </a:lnTo>
                <a:lnTo>
                  <a:pt x="345575" y="368567"/>
                </a:lnTo>
                <a:lnTo>
                  <a:pt x="348493" y="361062"/>
                </a:lnTo>
                <a:lnTo>
                  <a:pt x="352979" y="352249"/>
                </a:lnTo>
                <a:lnTo>
                  <a:pt x="358509" y="342564"/>
                </a:lnTo>
                <a:lnTo>
                  <a:pt x="405620" y="264360"/>
                </a:lnTo>
                <a:lnTo>
                  <a:pt x="410112" y="261110"/>
                </a:lnTo>
                <a:lnTo>
                  <a:pt x="421879" y="257500"/>
                </a:lnTo>
                <a:lnTo>
                  <a:pt x="426032" y="257808"/>
                </a:lnTo>
                <a:lnTo>
                  <a:pt x="428802" y="259283"/>
                </a:lnTo>
                <a:lnTo>
                  <a:pt x="439314" y="270775"/>
                </a:lnTo>
                <a:lnTo>
                  <a:pt x="446287" y="284656"/>
                </a:lnTo>
                <a:lnTo>
                  <a:pt x="449925" y="293691"/>
                </a:lnTo>
                <a:lnTo>
                  <a:pt x="452349" y="303525"/>
                </a:lnTo>
                <a:lnTo>
                  <a:pt x="453966" y="313891"/>
                </a:lnTo>
                <a:lnTo>
                  <a:pt x="455044" y="324611"/>
                </a:lnTo>
                <a:lnTo>
                  <a:pt x="455762" y="336838"/>
                </a:lnTo>
                <a:lnTo>
                  <a:pt x="456561" y="363971"/>
                </a:lnTo>
                <a:lnTo>
                  <a:pt x="455503" y="378318"/>
                </a:lnTo>
                <a:lnTo>
                  <a:pt x="453529" y="392963"/>
                </a:lnTo>
                <a:lnTo>
                  <a:pt x="450943" y="407806"/>
                </a:lnTo>
                <a:lnTo>
                  <a:pt x="449218" y="418971"/>
                </a:lnTo>
                <a:lnTo>
                  <a:pt x="448069" y="427685"/>
                </a:lnTo>
                <a:lnTo>
                  <a:pt x="446792" y="442024"/>
                </a:lnTo>
                <a:lnTo>
                  <a:pt x="446223" y="456863"/>
                </a:lnTo>
                <a:lnTo>
                  <a:pt x="447343" y="463106"/>
                </a:lnTo>
                <a:lnTo>
                  <a:pt x="453714" y="477960"/>
                </a:lnTo>
                <a:lnTo>
                  <a:pt x="455651" y="486382"/>
                </a:lnTo>
                <a:lnTo>
                  <a:pt x="457437" y="489135"/>
                </a:lnTo>
                <a:lnTo>
                  <a:pt x="459898" y="490971"/>
                </a:lnTo>
                <a:lnTo>
                  <a:pt x="468630" y="4946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13"/>
          <p:cNvSpPr/>
          <p:nvPr/>
        </p:nvSpPr>
        <p:spPr>
          <a:xfrm>
            <a:off x="7418209" y="4800600"/>
            <a:ext cx="22722" cy="217170"/>
          </a:xfrm>
          <a:custGeom>
            <a:avLst/>
            <a:gdLst/>
            <a:ahLst/>
            <a:cxnLst/>
            <a:rect l="0" t="0" r="0" b="0"/>
            <a:pathLst>
              <a:path w="22722" h="217170">
                <a:moveTo>
                  <a:pt x="11291" y="0"/>
                </a:moveTo>
                <a:lnTo>
                  <a:pt x="5223" y="18203"/>
                </a:lnTo>
                <a:lnTo>
                  <a:pt x="3435" y="24835"/>
                </a:lnTo>
                <a:lnTo>
                  <a:pt x="2244" y="30526"/>
                </a:lnTo>
                <a:lnTo>
                  <a:pt x="1449" y="35591"/>
                </a:lnTo>
                <a:lnTo>
                  <a:pt x="920" y="40237"/>
                </a:lnTo>
                <a:lnTo>
                  <a:pt x="566" y="44605"/>
                </a:lnTo>
                <a:lnTo>
                  <a:pt x="331" y="48786"/>
                </a:lnTo>
                <a:lnTo>
                  <a:pt x="0" y="97146"/>
                </a:lnTo>
                <a:lnTo>
                  <a:pt x="1224" y="118104"/>
                </a:lnTo>
                <a:lnTo>
                  <a:pt x="3310" y="139696"/>
                </a:lnTo>
                <a:lnTo>
                  <a:pt x="9715" y="192694"/>
                </a:lnTo>
                <a:lnTo>
                  <a:pt x="11510" y="198312"/>
                </a:lnTo>
                <a:lnTo>
                  <a:pt x="13976" y="203328"/>
                </a:lnTo>
                <a:lnTo>
                  <a:pt x="22721" y="21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14"/>
          <p:cNvSpPr/>
          <p:nvPr/>
        </p:nvSpPr>
        <p:spPr>
          <a:xfrm>
            <a:off x="7372350" y="472058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15"/>
          <p:cNvSpPr/>
          <p:nvPr/>
        </p:nvSpPr>
        <p:spPr>
          <a:xfrm>
            <a:off x="7532450" y="4743450"/>
            <a:ext cx="102791" cy="226625"/>
          </a:xfrm>
          <a:custGeom>
            <a:avLst/>
            <a:gdLst/>
            <a:ahLst/>
            <a:cxnLst/>
            <a:rect l="0" t="0" r="0" b="0"/>
            <a:pathLst>
              <a:path w="102791" h="226625">
                <a:moveTo>
                  <a:pt x="68500" y="0"/>
                </a:moveTo>
                <a:lnTo>
                  <a:pt x="56364" y="18203"/>
                </a:lnTo>
                <a:lnTo>
                  <a:pt x="52789" y="24835"/>
                </a:lnTo>
                <a:lnTo>
                  <a:pt x="50405" y="30526"/>
                </a:lnTo>
                <a:lnTo>
                  <a:pt x="48817" y="35591"/>
                </a:lnTo>
                <a:lnTo>
                  <a:pt x="43948" y="45317"/>
                </a:lnTo>
                <a:lnTo>
                  <a:pt x="36892" y="58151"/>
                </a:lnTo>
                <a:lnTo>
                  <a:pt x="28377" y="73057"/>
                </a:lnTo>
                <a:lnTo>
                  <a:pt x="21432" y="86805"/>
                </a:lnTo>
                <a:lnTo>
                  <a:pt x="15531" y="99779"/>
                </a:lnTo>
                <a:lnTo>
                  <a:pt x="10327" y="112240"/>
                </a:lnTo>
                <a:lnTo>
                  <a:pt x="6858" y="123086"/>
                </a:lnTo>
                <a:lnTo>
                  <a:pt x="4545" y="132857"/>
                </a:lnTo>
                <a:lnTo>
                  <a:pt x="3003" y="141911"/>
                </a:lnTo>
                <a:lnTo>
                  <a:pt x="1976" y="149217"/>
                </a:lnTo>
                <a:lnTo>
                  <a:pt x="1290" y="155358"/>
                </a:lnTo>
                <a:lnTo>
                  <a:pt x="833" y="160722"/>
                </a:lnTo>
                <a:lnTo>
                  <a:pt x="528" y="166838"/>
                </a:lnTo>
                <a:lnTo>
                  <a:pt x="190" y="180406"/>
                </a:lnTo>
                <a:lnTo>
                  <a:pt x="0" y="202326"/>
                </a:lnTo>
                <a:lnTo>
                  <a:pt x="1243" y="207273"/>
                </a:lnTo>
                <a:lnTo>
                  <a:pt x="3342" y="210572"/>
                </a:lnTo>
                <a:lnTo>
                  <a:pt x="6011" y="212771"/>
                </a:lnTo>
                <a:lnTo>
                  <a:pt x="7791" y="215507"/>
                </a:lnTo>
                <a:lnTo>
                  <a:pt x="9768" y="221934"/>
                </a:lnTo>
                <a:lnTo>
                  <a:pt x="11565" y="224156"/>
                </a:lnTo>
                <a:lnTo>
                  <a:pt x="14033" y="225637"/>
                </a:lnTo>
                <a:lnTo>
                  <a:pt x="16948" y="226624"/>
                </a:lnTo>
                <a:lnTo>
                  <a:pt x="20163" y="226013"/>
                </a:lnTo>
                <a:lnTo>
                  <a:pt x="23574" y="224335"/>
                </a:lnTo>
                <a:lnTo>
                  <a:pt x="27119" y="221947"/>
                </a:lnTo>
                <a:lnTo>
                  <a:pt x="32023" y="219084"/>
                </a:lnTo>
                <a:lnTo>
                  <a:pt x="37832" y="215906"/>
                </a:lnTo>
                <a:lnTo>
                  <a:pt x="44244" y="212517"/>
                </a:lnTo>
                <a:lnTo>
                  <a:pt x="51059" y="207718"/>
                </a:lnTo>
                <a:lnTo>
                  <a:pt x="58143" y="201978"/>
                </a:lnTo>
                <a:lnTo>
                  <a:pt x="65405" y="195612"/>
                </a:lnTo>
                <a:lnTo>
                  <a:pt x="72786" y="188828"/>
                </a:lnTo>
                <a:lnTo>
                  <a:pt x="87762" y="174516"/>
                </a:lnTo>
                <a:lnTo>
                  <a:pt x="92771" y="168414"/>
                </a:lnTo>
                <a:lnTo>
                  <a:pt x="96110" y="163076"/>
                </a:lnTo>
                <a:lnTo>
                  <a:pt x="102790" y="1485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16"/>
          <p:cNvSpPr/>
          <p:nvPr/>
        </p:nvSpPr>
        <p:spPr>
          <a:xfrm>
            <a:off x="7716884" y="4594859"/>
            <a:ext cx="44086" cy="468631"/>
          </a:xfrm>
          <a:custGeom>
            <a:avLst/>
            <a:gdLst/>
            <a:ahLst/>
            <a:cxnLst/>
            <a:rect l="0" t="0" r="0" b="0"/>
            <a:pathLst>
              <a:path w="44086" h="468631">
                <a:moveTo>
                  <a:pt x="44085" y="0"/>
                </a:moveTo>
                <a:lnTo>
                  <a:pt x="38018" y="24272"/>
                </a:lnTo>
                <a:lnTo>
                  <a:pt x="36230" y="33961"/>
                </a:lnTo>
                <a:lnTo>
                  <a:pt x="35038" y="42961"/>
                </a:lnTo>
                <a:lnTo>
                  <a:pt x="34244" y="51501"/>
                </a:lnTo>
                <a:lnTo>
                  <a:pt x="33715" y="61004"/>
                </a:lnTo>
                <a:lnTo>
                  <a:pt x="33126" y="81723"/>
                </a:lnTo>
                <a:lnTo>
                  <a:pt x="32795" y="108740"/>
                </a:lnTo>
                <a:lnTo>
                  <a:pt x="31478" y="118214"/>
                </a:lnTo>
                <a:lnTo>
                  <a:pt x="29331" y="128339"/>
                </a:lnTo>
                <a:lnTo>
                  <a:pt x="26629" y="138900"/>
                </a:lnTo>
                <a:lnTo>
                  <a:pt x="24828" y="149750"/>
                </a:lnTo>
                <a:lnTo>
                  <a:pt x="23628" y="160793"/>
                </a:lnTo>
                <a:lnTo>
                  <a:pt x="22827" y="171965"/>
                </a:lnTo>
                <a:lnTo>
                  <a:pt x="21023" y="188304"/>
                </a:lnTo>
                <a:lnTo>
                  <a:pt x="15632" y="230164"/>
                </a:lnTo>
                <a:lnTo>
                  <a:pt x="13687" y="248693"/>
                </a:lnTo>
                <a:lnTo>
                  <a:pt x="12389" y="264855"/>
                </a:lnTo>
                <a:lnTo>
                  <a:pt x="11525" y="279441"/>
                </a:lnTo>
                <a:lnTo>
                  <a:pt x="10564" y="322740"/>
                </a:lnTo>
                <a:lnTo>
                  <a:pt x="10308" y="348510"/>
                </a:lnTo>
                <a:lnTo>
                  <a:pt x="8867" y="368230"/>
                </a:lnTo>
                <a:lnTo>
                  <a:pt x="6636" y="383917"/>
                </a:lnTo>
                <a:lnTo>
                  <a:pt x="3879" y="396914"/>
                </a:lnTo>
                <a:lnTo>
                  <a:pt x="2041" y="408120"/>
                </a:lnTo>
                <a:lnTo>
                  <a:pt x="817" y="418130"/>
                </a:lnTo>
                <a:lnTo>
                  <a:pt x="0" y="427344"/>
                </a:lnTo>
                <a:lnTo>
                  <a:pt x="725" y="436026"/>
                </a:lnTo>
                <a:lnTo>
                  <a:pt x="2478" y="444354"/>
                </a:lnTo>
                <a:lnTo>
                  <a:pt x="9795" y="4686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17"/>
          <p:cNvSpPr/>
          <p:nvPr/>
        </p:nvSpPr>
        <p:spPr>
          <a:xfrm>
            <a:off x="7705627" y="4732019"/>
            <a:ext cx="215364" cy="354332"/>
          </a:xfrm>
          <a:custGeom>
            <a:avLst/>
            <a:gdLst/>
            <a:ahLst/>
            <a:cxnLst/>
            <a:rect l="0" t="0" r="0" b="0"/>
            <a:pathLst>
              <a:path w="215364" h="354332">
                <a:moveTo>
                  <a:pt x="146782" y="0"/>
                </a:moveTo>
                <a:lnTo>
                  <a:pt x="146782" y="6068"/>
                </a:lnTo>
                <a:lnTo>
                  <a:pt x="143396" y="15821"/>
                </a:lnTo>
                <a:lnTo>
                  <a:pt x="140715" y="21977"/>
                </a:lnTo>
                <a:lnTo>
                  <a:pt x="134349" y="32204"/>
                </a:lnTo>
                <a:lnTo>
                  <a:pt x="130873" y="36710"/>
                </a:lnTo>
                <a:lnTo>
                  <a:pt x="127012" y="45102"/>
                </a:lnTo>
                <a:lnTo>
                  <a:pt x="125982" y="49119"/>
                </a:lnTo>
                <a:lnTo>
                  <a:pt x="121451" y="56967"/>
                </a:lnTo>
                <a:lnTo>
                  <a:pt x="118465" y="60838"/>
                </a:lnTo>
                <a:lnTo>
                  <a:pt x="113935" y="65959"/>
                </a:lnTo>
                <a:lnTo>
                  <a:pt x="102126" y="78422"/>
                </a:lnTo>
                <a:lnTo>
                  <a:pt x="94151" y="84031"/>
                </a:lnTo>
                <a:lnTo>
                  <a:pt x="85025" y="89041"/>
                </a:lnTo>
                <a:lnTo>
                  <a:pt x="57364" y="102159"/>
                </a:lnTo>
                <a:lnTo>
                  <a:pt x="49070" y="106206"/>
                </a:lnTo>
                <a:lnTo>
                  <a:pt x="42271" y="110174"/>
                </a:lnTo>
                <a:lnTo>
                  <a:pt x="36468" y="114090"/>
                </a:lnTo>
                <a:lnTo>
                  <a:pt x="31329" y="117970"/>
                </a:lnTo>
                <a:lnTo>
                  <a:pt x="26633" y="120557"/>
                </a:lnTo>
                <a:lnTo>
                  <a:pt x="22233" y="122281"/>
                </a:lnTo>
                <a:lnTo>
                  <a:pt x="18030" y="123431"/>
                </a:lnTo>
                <a:lnTo>
                  <a:pt x="15227" y="125467"/>
                </a:lnTo>
                <a:lnTo>
                  <a:pt x="13359" y="128095"/>
                </a:lnTo>
                <a:lnTo>
                  <a:pt x="12114" y="131117"/>
                </a:lnTo>
                <a:lnTo>
                  <a:pt x="10013" y="133132"/>
                </a:lnTo>
                <a:lnTo>
                  <a:pt x="7344" y="134475"/>
                </a:lnTo>
                <a:lnTo>
                  <a:pt x="0" y="136630"/>
                </a:lnTo>
                <a:lnTo>
                  <a:pt x="667" y="138077"/>
                </a:lnTo>
                <a:lnTo>
                  <a:pt x="4796" y="143071"/>
                </a:lnTo>
                <a:lnTo>
                  <a:pt x="10864" y="149524"/>
                </a:lnTo>
                <a:lnTo>
                  <a:pt x="14260" y="153023"/>
                </a:lnTo>
                <a:lnTo>
                  <a:pt x="17794" y="155355"/>
                </a:lnTo>
                <a:lnTo>
                  <a:pt x="21420" y="156910"/>
                </a:lnTo>
                <a:lnTo>
                  <a:pt x="25108" y="157947"/>
                </a:lnTo>
                <a:lnTo>
                  <a:pt x="30106" y="159908"/>
                </a:lnTo>
                <a:lnTo>
                  <a:pt x="35978" y="162486"/>
                </a:lnTo>
                <a:lnTo>
                  <a:pt x="42433" y="165474"/>
                </a:lnTo>
                <a:lnTo>
                  <a:pt x="51816" y="171276"/>
                </a:lnTo>
                <a:lnTo>
                  <a:pt x="63152" y="178954"/>
                </a:lnTo>
                <a:lnTo>
                  <a:pt x="75788" y="187883"/>
                </a:lnTo>
                <a:lnTo>
                  <a:pt x="85483" y="195105"/>
                </a:lnTo>
                <a:lnTo>
                  <a:pt x="93216" y="201190"/>
                </a:lnTo>
                <a:lnTo>
                  <a:pt x="99641" y="206517"/>
                </a:lnTo>
                <a:lnTo>
                  <a:pt x="106465" y="211338"/>
                </a:lnTo>
                <a:lnTo>
                  <a:pt x="113554" y="215822"/>
                </a:lnTo>
                <a:lnTo>
                  <a:pt x="120820" y="220082"/>
                </a:lnTo>
                <a:lnTo>
                  <a:pt x="128204" y="226731"/>
                </a:lnTo>
                <a:lnTo>
                  <a:pt x="135667" y="234974"/>
                </a:lnTo>
                <a:lnTo>
                  <a:pt x="143182" y="244279"/>
                </a:lnTo>
                <a:lnTo>
                  <a:pt x="152002" y="254293"/>
                </a:lnTo>
                <a:lnTo>
                  <a:pt x="161692" y="264779"/>
                </a:lnTo>
                <a:lnTo>
                  <a:pt x="171963" y="275579"/>
                </a:lnTo>
                <a:lnTo>
                  <a:pt x="178809" y="285320"/>
                </a:lnTo>
                <a:lnTo>
                  <a:pt x="183374" y="294353"/>
                </a:lnTo>
                <a:lnTo>
                  <a:pt x="186417" y="302915"/>
                </a:lnTo>
                <a:lnTo>
                  <a:pt x="188445" y="309894"/>
                </a:lnTo>
                <a:lnTo>
                  <a:pt x="189798" y="315816"/>
                </a:lnTo>
                <a:lnTo>
                  <a:pt x="190699" y="321034"/>
                </a:lnTo>
                <a:lnTo>
                  <a:pt x="192570" y="324513"/>
                </a:lnTo>
                <a:lnTo>
                  <a:pt x="195088" y="326832"/>
                </a:lnTo>
                <a:lnTo>
                  <a:pt x="198036" y="328379"/>
                </a:lnTo>
                <a:lnTo>
                  <a:pt x="200002" y="330679"/>
                </a:lnTo>
                <a:lnTo>
                  <a:pt x="201312" y="333483"/>
                </a:lnTo>
                <a:lnTo>
                  <a:pt x="202768" y="339984"/>
                </a:lnTo>
                <a:lnTo>
                  <a:pt x="203156" y="343497"/>
                </a:lnTo>
                <a:lnTo>
                  <a:pt x="215363" y="354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18"/>
          <p:cNvSpPr/>
          <p:nvPr/>
        </p:nvSpPr>
        <p:spPr>
          <a:xfrm>
            <a:off x="8072180" y="4606345"/>
            <a:ext cx="168850" cy="514295"/>
          </a:xfrm>
          <a:custGeom>
            <a:avLst/>
            <a:gdLst/>
            <a:ahLst/>
            <a:cxnLst/>
            <a:rect l="0" t="0" r="0" b="0"/>
            <a:pathLst>
              <a:path w="168850" h="514295">
                <a:moveTo>
                  <a:pt x="168849" y="68524"/>
                </a:moveTo>
                <a:lnTo>
                  <a:pt x="162782" y="50321"/>
                </a:lnTo>
                <a:lnTo>
                  <a:pt x="159724" y="43688"/>
                </a:lnTo>
                <a:lnTo>
                  <a:pt x="156416" y="37997"/>
                </a:lnTo>
                <a:lnTo>
                  <a:pt x="148049" y="25805"/>
                </a:lnTo>
                <a:lnTo>
                  <a:pt x="146905" y="20752"/>
                </a:lnTo>
                <a:lnTo>
                  <a:pt x="146600" y="17626"/>
                </a:lnTo>
                <a:lnTo>
                  <a:pt x="145126" y="14272"/>
                </a:lnTo>
                <a:lnTo>
                  <a:pt x="140103" y="7159"/>
                </a:lnTo>
                <a:lnTo>
                  <a:pt x="136985" y="4754"/>
                </a:lnTo>
                <a:lnTo>
                  <a:pt x="133636" y="3151"/>
                </a:lnTo>
                <a:lnTo>
                  <a:pt x="125205" y="578"/>
                </a:lnTo>
                <a:lnTo>
                  <a:pt x="120665" y="226"/>
                </a:lnTo>
                <a:lnTo>
                  <a:pt x="117677" y="132"/>
                </a:lnTo>
                <a:lnTo>
                  <a:pt x="101335" y="0"/>
                </a:lnTo>
                <a:lnTo>
                  <a:pt x="95899" y="1252"/>
                </a:lnTo>
                <a:lnTo>
                  <a:pt x="91006" y="3356"/>
                </a:lnTo>
                <a:lnTo>
                  <a:pt x="86473" y="6028"/>
                </a:lnTo>
                <a:lnTo>
                  <a:pt x="83452" y="9081"/>
                </a:lnTo>
                <a:lnTo>
                  <a:pt x="81438" y="12385"/>
                </a:lnTo>
                <a:lnTo>
                  <a:pt x="80096" y="15858"/>
                </a:lnTo>
                <a:lnTo>
                  <a:pt x="75217" y="23104"/>
                </a:lnTo>
                <a:lnTo>
                  <a:pt x="72137" y="26814"/>
                </a:lnTo>
                <a:lnTo>
                  <a:pt x="67545" y="34368"/>
                </a:lnTo>
                <a:lnTo>
                  <a:pt x="61943" y="44483"/>
                </a:lnTo>
                <a:lnTo>
                  <a:pt x="45310" y="76218"/>
                </a:lnTo>
                <a:lnTo>
                  <a:pt x="40770" y="85083"/>
                </a:lnTo>
                <a:lnTo>
                  <a:pt x="37743" y="94804"/>
                </a:lnTo>
                <a:lnTo>
                  <a:pt x="35725" y="105094"/>
                </a:lnTo>
                <a:lnTo>
                  <a:pt x="34380" y="115764"/>
                </a:lnTo>
                <a:lnTo>
                  <a:pt x="30943" y="133038"/>
                </a:lnTo>
                <a:lnTo>
                  <a:pt x="6175" y="244300"/>
                </a:lnTo>
                <a:lnTo>
                  <a:pt x="3251" y="261908"/>
                </a:lnTo>
                <a:lnTo>
                  <a:pt x="1300" y="277457"/>
                </a:lnTo>
                <a:lnTo>
                  <a:pt x="0" y="291633"/>
                </a:lnTo>
                <a:lnTo>
                  <a:pt x="403" y="307433"/>
                </a:lnTo>
                <a:lnTo>
                  <a:pt x="1941" y="324317"/>
                </a:lnTo>
                <a:lnTo>
                  <a:pt x="13536" y="415244"/>
                </a:lnTo>
                <a:lnTo>
                  <a:pt x="15778" y="436830"/>
                </a:lnTo>
                <a:lnTo>
                  <a:pt x="17271" y="455032"/>
                </a:lnTo>
                <a:lnTo>
                  <a:pt x="18268" y="470976"/>
                </a:lnTo>
                <a:lnTo>
                  <a:pt x="20202" y="482876"/>
                </a:lnTo>
                <a:lnTo>
                  <a:pt x="22761" y="492078"/>
                </a:lnTo>
                <a:lnTo>
                  <a:pt x="31689" y="5142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19"/>
          <p:cNvSpPr/>
          <p:nvPr/>
        </p:nvSpPr>
        <p:spPr>
          <a:xfrm>
            <a:off x="7978140" y="4834612"/>
            <a:ext cx="434340" cy="182914"/>
          </a:xfrm>
          <a:custGeom>
            <a:avLst/>
            <a:gdLst/>
            <a:ahLst/>
            <a:cxnLst/>
            <a:rect l="0" t="0" r="0" b="0"/>
            <a:pathLst>
              <a:path w="434340" h="182914">
                <a:moveTo>
                  <a:pt x="0" y="45997"/>
                </a:moveTo>
                <a:lnTo>
                  <a:pt x="94219" y="45997"/>
                </a:lnTo>
                <a:lnTo>
                  <a:pt x="102183" y="44727"/>
                </a:lnTo>
                <a:lnTo>
                  <a:pt x="114417" y="39930"/>
                </a:lnTo>
                <a:lnTo>
                  <a:pt x="121998" y="36872"/>
                </a:lnTo>
                <a:lnTo>
                  <a:pt x="140581" y="30089"/>
                </a:lnTo>
                <a:lnTo>
                  <a:pt x="152140" y="26501"/>
                </a:lnTo>
                <a:lnTo>
                  <a:pt x="178531" y="19129"/>
                </a:lnTo>
                <a:lnTo>
                  <a:pt x="188870" y="15385"/>
                </a:lnTo>
                <a:lnTo>
                  <a:pt x="197033" y="11620"/>
                </a:lnTo>
                <a:lnTo>
                  <a:pt x="203745" y="7839"/>
                </a:lnTo>
                <a:lnTo>
                  <a:pt x="214590" y="3638"/>
                </a:lnTo>
                <a:lnTo>
                  <a:pt x="227835" y="1273"/>
                </a:lnTo>
                <a:lnTo>
                  <a:pt x="231900" y="942"/>
                </a:lnTo>
                <a:lnTo>
                  <a:pt x="235880" y="1990"/>
                </a:lnTo>
                <a:lnTo>
                  <a:pt x="243689" y="6542"/>
                </a:lnTo>
                <a:lnTo>
                  <a:pt x="249157" y="10177"/>
                </a:lnTo>
                <a:lnTo>
                  <a:pt x="249925" y="11957"/>
                </a:lnTo>
                <a:lnTo>
                  <a:pt x="250777" y="17322"/>
                </a:lnTo>
                <a:lnTo>
                  <a:pt x="251004" y="20530"/>
                </a:lnTo>
                <a:lnTo>
                  <a:pt x="251156" y="23939"/>
                </a:lnTo>
                <a:lnTo>
                  <a:pt x="251325" y="31114"/>
                </a:lnTo>
                <a:lnTo>
                  <a:pt x="251399" y="38536"/>
                </a:lnTo>
                <a:lnTo>
                  <a:pt x="250150" y="43563"/>
                </a:lnTo>
                <a:lnTo>
                  <a:pt x="248046" y="49454"/>
                </a:lnTo>
                <a:lnTo>
                  <a:pt x="245374" y="55922"/>
                </a:lnTo>
                <a:lnTo>
                  <a:pt x="243593" y="64044"/>
                </a:lnTo>
                <a:lnTo>
                  <a:pt x="242405" y="73269"/>
                </a:lnTo>
                <a:lnTo>
                  <a:pt x="241086" y="91138"/>
                </a:lnTo>
                <a:lnTo>
                  <a:pt x="240499" y="103313"/>
                </a:lnTo>
                <a:lnTo>
                  <a:pt x="240238" y="116345"/>
                </a:lnTo>
                <a:lnTo>
                  <a:pt x="240070" y="139339"/>
                </a:lnTo>
                <a:lnTo>
                  <a:pt x="241327" y="145055"/>
                </a:lnTo>
                <a:lnTo>
                  <a:pt x="243434" y="151406"/>
                </a:lnTo>
                <a:lnTo>
                  <a:pt x="246109" y="158180"/>
                </a:lnTo>
                <a:lnTo>
                  <a:pt x="249163" y="163965"/>
                </a:lnTo>
                <a:lnTo>
                  <a:pt x="252468" y="169093"/>
                </a:lnTo>
                <a:lnTo>
                  <a:pt x="260831" y="180379"/>
                </a:lnTo>
                <a:lnTo>
                  <a:pt x="262787" y="181305"/>
                </a:lnTo>
                <a:lnTo>
                  <a:pt x="268347" y="182334"/>
                </a:lnTo>
                <a:lnTo>
                  <a:pt x="278618" y="182913"/>
                </a:lnTo>
                <a:lnTo>
                  <a:pt x="280995" y="180455"/>
                </a:lnTo>
                <a:lnTo>
                  <a:pt x="282580" y="176275"/>
                </a:lnTo>
                <a:lnTo>
                  <a:pt x="283637" y="170949"/>
                </a:lnTo>
                <a:lnTo>
                  <a:pt x="285611" y="166129"/>
                </a:lnTo>
                <a:lnTo>
                  <a:pt x="288198" y="161645"/>
                </a:lnTo>
                <a:lnTo>
                  <a:pt x="291191" y="157386"/>
                </a:lnTo>
                <a:lnTo>
                  <a:pt x="294457" y="153276"/>
                </a:lnTo>
                <a:lnTo>
                  <a:pt x="297905" y="149267"/>
                </a:lnTo>
                <a:lnTo>
                  <a:pt x="301474" y="145324"/>
                </a:lnTo>
                <a:lnTo>
                  <a:pt x="303852" y="140155"/>
                </a:lnTo>
                <a:lnTo>
                  <a:pt x="305438" y="134169"/>
                </a:lnTo>
                <a:lnTo>
                  <a:pt x="306495" y="127638"/>
                </a:lnTo>
                <a:lnTo>
                  <a:pt x="308470" y="118205"/>
                </a:lnTo>
                <a:lnTo>
                  <a:pt x="314051" y="94177"/>
                </a:lnTo>
                <a:lnTo>
                  <a:pt x="318587" y="79387"/>
                </a:lnTo>
                <a:lnTo>
                  <a:pt x="324151" y="63177"/>
                </a:lnTo>
                <a:lnTo>
                  <a:pt x="340731" y="16798"/>
                </a:lnTo>
                <a:lnTo>
                  <a:pt x="345265" y="3671"/>
                </a:lnTo>
                <a:lnTo>
                  <a:pt x="348286" y="0"/>
                </a:lnTo>
                <a:lnTo>
                  <a:pt x="350301" y="2632"/>
                </a:lnTo>
                <a:lnTo>
                  <a:pt x="351643" y="9467"/>
                </a:lnTo>
                <a:lnTo>
                  <a:pt x="352539" y="16564"/>
                </a:lnTo>
                <a:lnTo>
                  <a:pt x="353135" y="23836"/>
                </a:lnTo>
                <a:lnTo>
                  <a:pt x="353533" y="31223"/>
                </a:lnTo>
                <a:lnTo>
                  <a:pt x="353976" y="49591"/>
                </a:lnTo>
                <a:lnTo>
                  <a:pt x="354094" y="59823"/>
                </a:lnTo>
                <a:lnTo>
                  <a:pt x="355442" y="70454"/>
                </a:lnTo>
                <a:lnTo>
                  <a:pt x="357612" y="81352"/>
                </a:lnTo>
                <a:lnTo>
                  <a:pt x="370218" y="132285"/>
                </a:lnTo>
                <a:lnTo>
                  <a:pt x="373812" y="141623"/>
                </a:lnTo>
                <a:lnTo>
                  <a:pt x="377477" y="147848"/>
                </a:lnTo>
                <a:lnTo>
                  <a:pt x="381192" y="151997"/>
                </a:lnTo>
                <a:lnTo>
                  <a:pt x="383668" y="156034"/>
                </a:lnTo>
                <a:lnTo>
                  <a:pt x="385318" y="159995"/>
                </a:lnTo>
                <a:lnTo>
                  <a:pt x="386419" y="163906"/>
                </a:lnTo>
                <a:lnTo>
                  <a:pt x="388422" y="166513"/>
                </a:lnTo>
                <a:lnTo>
                  <a:pt x="391029" y="168252"/>
                </a:lnTo>
                <a:lnTo>
                  <a:pt x="398268" y="171041"/>
                </a:lnTo>
                <a:lnTo>
                  <a:pt x="411657" y="171524"/>
                </a:lnTo>
                <a:lnTo>
                  <a:pt x="416678" y="170322"/>
                </a:lnTo>
                <a:lnTo>
                  <a:pt x="421295" y="168250"/>
                </a:lnTo>
                <a:lnTo>
                  <a:pt x="434339" y="160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20"/>
          <p:cNvSpPr/>
          <p:nvPr/>
        </p:nvSpPr>
        <p:spPr>
          <a:xfrm>
            <a:off x="8470240" y="4732019"/>
            <a:ext cx="182270" cy="238682"/>
          </a:xfrm>
          <a:custGeom>
            <a:avLst/>
            <a:gdLst/>
            <a:ahLst/>
            <a:cxnLst/>
            <a:rect l="0" t="0" r="0" b="0"/>
            <a:pathLst>
              <a:path w="182270" h="238682">
                <a:moveTo>
                  <a:pt x="22250" y="0"/>
                </a:moveTo>
                <a:lnTo>
                  <a:pt x="16182" y="12136"/>
                </a:lnTo>
                <a:lnTo>
                  <a:pt x="13125" y="16981"/>
                </a:lnTo>
                <a:lnTo>
                  <a:pt x="9816" y="21481"/>
                </a:lnTo>
                <a:lnTo>
                  <a:pt x="6341" y="25751"/>
                </a:lnTo>
                <a:lnTo>
                  <a:pt x="4024" y="31137"/>
                </a:lnTo>
                <a:lnTo>
                  <a:pt x="2480" y="37268"/>
                </a:lnTo>
                <a:lnTo>
                  <a:pt x="1449" y="43896"/>
                </a:lnTo>
                <a:lnTo>
                  <a:pt x="763" y="52124"/>
                </a:lnTo>
                <a:lnTo>
                  <a:pt x="304" y="61420"/>
                </a:lnTo>
                <a:lnTo>
                  <a:pt x="0" y="71426"/>
                </a:lnTo>
                <a:lnTo>
                  <a:pt x="2336" y="84448"/>
                </a:lnTo>
                <a:lnTo>
                  <a:pt x="6434" y="99479"/>
                </a:lnTo>
                <a:lnTo>
                  <a:pt x="11706" y="115849"/>
                </a:lnTo>
                <a:lnTo>
                  <a:pt x="15220" y="129303"/>
                </a:lnTo>
                <a:lnTo>
                  <a:pt x="17563" y="140812"/>
                </a:lnTo>
                <a:lnTo>
                  <a:pt x="19125" y="151025"/>
                </a:lnTo>
                <a:lnTo>
                  <a:pt x="21437" y="160373"/>
                </a:lnTo>
                <a:lnTo>
                  <a:pt x="24247" y="169146"/>
                </a:lnTo>
                <a:lnTo>
                  <a:pt x="27392" y="177534"/>
                </a:lnTo>
                <a:lnTo>
                  <a:pt x="29487" y="185666"/>
                </a:lnTo>
                <a:lnTo>
                  <a:pt x="30885" y="193628"/>
                </a:lnTo>
                <a:lnTo>
                  <a:pt x="31816" y="201475"/>
                </a:lnTo>
                <a:lnTo>
                  <a:pt x="33707" y="209247"/>
                </a:lnTo>
                <a:lnTo>
                  <a:pt x="36238" y="216968"/>
                </a:lnTo>
                <a:lnTo>
                  <a:pt x="39195" y="224655"/>
                </a:lnTo>
                <a:lnTo>
                  <a:pt x="39897" y="229780"/>
                </a:lnTo>
                <a:lnTo>
                  <a:pt x="39094" y="233197"/>
                </a:lnTo>
                <a:lnTo>
                  <a:pt x="34749" y="238681"/>
                </a:lnTo>
                <a:lnTo>
                  <a:pt x="34392" y="237860"/>
                </a:lnTo>
                <a:lnTo>
                  <a:pt x="33891" y="230638"/>
                </a:lnTo>
                <a:lnTo>
                  <a:pt x="33774" y="224003"/>
                </a:lnTo>
                <a:lnTo>
                  <a:pt x="32472" y="220455"/>
                </a:lnTo>
                <a:lnTo>
                  <a:pt x="27639" y="213127"/>
                </a:lnTo>
                <a:lnTo>
                  <a:pt x="25843" y="208125"/>
                </a:lnTo>
                <a:lnTo>
                  <a:pt x="24645" y="202250"/>
                </a:lnTo>
                <a:lnTo>
                  <a:pt x="23846" y="195794"/>
                </a:lnTo>
                <a:lnTo>
                  <a:pt x="23314" y="187679"/>
                </a:lnTo>
                <a:lnTo>
                  <a:pt x="22960" y="178459"/>
                </a:lnTo>
                <a:lnTo>
                  <a:pt x="22723" y="168503"/>
                </a:lnTo>
                <a:lnTo>
                  <a:pt x="23835" y="158056"/>
                </a:lnTo>
                <a:lnTo>
                  <a:pt x="25846" y="147281"/>
                </a:lnTo>
                <a:lnTo>
                  <a:pt x="28458" y="136287"/>
                </a:lnTo>
                <a:lnTo>
                  <a:pt x="31468" y="126418"/>
                </a:lnTo>
                <a:lnTo>
                  <a:pt x="34745" y="117299"/>
                </a:lnTo>
                <a:lnTo>
                  <a:pt x="38200" y="108680"/>
                </a:lnTo>
                <a:lnTo>
                  <a:pt x="41773" y="102933"/>
                </a:lnTo>
                <a:lnTo>
                  <a:pt x="45426" y="99102"/>
                </a:lnTo>
                <a:lnTo>
                  <a:pt x="49130" y="96549"/>
                </a:lnTo>
                <a:lnTo>
                  <a:pt x="52869" y="92306"/>
                </a:lnTo>
                <a:lnTo>
                  <a:pt x="56633" y="86937"/>
                </a:lnTo>
                <a:lnTo>
                  <a:pt x="60412" y="80819"/>
                </a:lnTo>
                <a:lnTo>
                  <a:pt x="64201" y="76739"/>
                </a:lnTo>
                <a:lnTo>
                  <a:pt x="67997" y="74019"/>
                </a:lnTo>
                <a:lnTo>
                  <a:pt x="77147" y="69655"/>
                </a:lnTo>
                <a:lnTo>
                  <a:pt x="81786" y="65671"/>
                </a:lnTo>
                <a:lnTo>
                  <a:pt x="84800" y="62831"/>
                </a:lnTo>
                <a:lnTo>
                  <a:pt x="88080" y="60938"/>
                </a:lnTo>
                <a:lnTo>
                  <a:pt x="91536" y="59675"/>
                </a:lnTo>
                <a:lnTo>
                  <a:pt x="95111" y="58834"/>
                </a:lnTo>
                <a:lnTo>
                  <a:pt x="98764" y="58273"/>
                </a:lnTo>
                <a:lnTo>
                  <a:pt x="102469" y="57899"/>
                </a:lnTo>
                <a:lnTo>
                  <a:pt x="106210" y="57649"/>
                </a:lnTo>
                <a:lnTo>
                  <a:pt x="115053" y="56213"/>
                </a:lnTo>
                <a:lnTo>
                  <a:pt x="127298" y="53986"/>
                </a:lnTo>
                <a:lnTo>
                  <a:pt x="182269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21"/>
          <p:cNvSpPr/>
          <p:nvPr/>
        </p:nvSpPr>
        <p:spPr>
          <a:xfrm>
            <a:off x="8698229" y="490346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if-then statement?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of the postulates we looked at earlier stated: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If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 is between A and C, then AB + BC = AC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dirty="0" smtClean="0"/>
              <a:t>This type of statement is known as an if-then statement for obvious reasons. We also refer to them as conditional statements or just conditionals.</a:t>
            </a:r>
            <a:endParaRPr lang="en-US" dirty="0"/>
          </a:p>
        </p:txBody>
      </p:sp>
      <p:sp>
        <p:nvSpPr>
          <p:cNvPr id="4" name="SMARTPenAnnotation336"/>
          <p:cNvSpPr/>
          <p:nvPr/>
        </p:nvSpPr>
        <p:spPr>
          <a:xfrm>
            <a:off x="5920740" y="2366022"/>
            <a:ext cx="2734462" cy="135537"/>
          </a:xfrm>
          <a:custGeom>
            <a:avLst/>
            <a:gdLst/>
            <a:ahLst/>
            <a:cxnLst/>
            <a:rect l="0" t="0" r="0" b="0"/>
            <a:pathLst>
              <a:path w="2734462" h="135537">
                <a:moveTo>
                  <a:pt x="0" y="114287"/>
                </a:moveTo>
                <a:lnTo>
                  <a:pt x="12135" y="120355"/>
                </a:lnTo>
                <a:lnTo>
                  <a:pt x="21480" y="123334"/>
                </a:lnTo>
                <a:lnTo>
                  <a:pt x="32407" y="125928"/>
                </a:lnTo>
                <a:lnTo>
                  <a:pt x="49962" y="131314"/>
                </a:lnTo>
                <a:lnTo>
                  <a:pt x="93402" y="135419"/>
                </a:lnTo>
                <a:lnTo>
                  <a:pt x="175365" y="135536"/>
                </a:lnTo>
                <a:lnTo>
                  <a:pt x="199460" y="133533"/>
                </a:lnTo>
                <a:lnTo>
                  <a:pt x="224413" y="130928"/>
                </a:lnTo>
                <a:lnTo>
                  <a:pt x="333653" y="125477"/>
                </a:lnTo>
                <a:lnTo>
                  <a:pt x="357055" y="123017"/>
                </a:lnTo>
                <a:lnTo>
                  <a:pt x="379007" y="120107"/>
                </a:lnTo>
                <a:lnTo>
                  <a:pt x="428105" y="116012"/>
                </a:lnTo>
                <a:lnTo>
                  <a:pt x="441613" y="114167"/>
                </a:lnTo>
                <a:lnTo>
                  <a:pt x="454429" y="111667"/>
                </a:lnTo>
                <a:lnTo>
                  <a:pt x="466782" y="108731"/>
                </a:lnTo>
                <a:lnTo>
                  <a:pt x="514508" y="104598"/>
                </a:lnTo>
                <a:lnTo>
                  <a:pt x="573083" y="101931"/>
                </a:lnTo>
                <a:lnTo>
                  <a:pt x="591605" y="99700"/>
                </a:lnTo>
                <a:lnTo>
                  <a:pt x="611573" y="96942"/>
                </a:lnTo>
                <a:lnTo>
                  <a:pt x="657880" y="93062"/>
                </a:lnTo>
                <a:lnTo>
                  <a:pt x="711470" y="90480"/>
                </a:lnTo>
                <a:lnTo>
                  <a:pt x="729584" y="88256"/>
                </a:lnTo>
                <a:lnTo>
                  <a:pt x="749279" y="85503"/>
                </a:lnTo>
                <a:lnTo>
                  <a:pt x="813405" y="81629"/>
                </a:lnTo>
                <a:lnTo>
                  <a:pt x="868530" y="80481"/>
                </a:lnTo>
                <a:lnTo>
                  <a:pt x="995917" y="74073"/>
                </a:lnTo>
                <a:lnTo>
                  <a:pt x="1033515" y="70968"/>
                </a:lnTo>
                <a:lnTo>
                  <a:pt x="1062390" y="67628"/>
                </a:lnTo>
                <a:lnTo>
                  <a:pt x="1085450" y="64131"/>
                </a:lnTo>
                <a:lnTo>
                  <a:pt x="1124619" y="60246"/>
                </a:lnTo>
                <a:lnTo>
                  <a:pt x="1230420" y="56277"/>
                </a:lnTo>
                <a:lnTo>
                  <a:pt x="1249540" y="54024"/>
                </a:lnTo>
                <a:lnTo>
                  <a:pt x="1267366" y="51252"/>
                </a:lnTo>
                <a:lnTo>
                  <a:pt x="1324427" y="44785"/>
                </a:lnTo>
                <a:lnTo>
                  <a:pt x="1359201" y="41282"/>
                </a:lnTo>
                <a:lnTo>
                  <a:pt x="1424933" y="37391"/>
                </a:lnTo>
                <a:lnTo>
                  <a:pt x="1502125" y="35200"/>
                </a:lnTo>
                <a:lnTo>
                  <a:pt x="1579607" y="31164"/>
                </a:lnTo>
                <a:lnTo>
                  <a:pt x="1646928" y="26544"/>
                </a:lnTo>
                <a:lnTo>
                  <a:pt x="1922356" y="15317"/>
                </a:lnTo>
                <a:lnTo>
                  <a:pt x="2020209" y="12573"/>
                </a:lnTo>
                <a:lnTo>
                  <a:pt x="2115469" y="11570"/>
                </a:lnTo>
                <a:lnTo>
                  <a:pt x="2174648" y="8098"/>
                </a:lnTo>
                <a:lnTo>
                  <a:pt x="2211765" y="5395"/>
                </a:lnTo>
                <a:lnTo>
                  <a:pt x="2264451" y="3592"/>
                </a:lnTo>
                <a:lnTo>
                  <a:pt x="2522667" y="700"/>
                </a:lnTo>
                <a:lnTo>
                  <a:pt x="2731158" y="0"/>
                </a:lnTo>
                <a:lnTo>
                  <a:pt x="2733901" y="1266"/>
                </a:lnTo>
                <a:lnTo>
                  <a:pt x="2734461" y="3380"/>
                </a:lnTo>
                <a:lnTo>
                  <a:pt x="2731769" y="11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7"/>
          <p:cNvSpPr/>
          <p:nvPr/>
        </p:nvSpPr>
        <p:spPr>
          <a:xfrm>
            <a:off x="8573251" y="2299018"/>
            <a:ext cx="136162" cy="146289"/>
          </a:xfrm>
          <a:custGeom>
            <a:avLst/>
            <a:gdLst/>
            <a:ahLst/>
            <a:cxnLst/>
            <a:rect l="0" t="0" r="0" b="0"/>
            <a:pathLst>
              <a:path w="136162" h="146289">
                <a:moveTo>
                  <a:pt x="113549" y="9841"/>
                </a:moveTo>
                <a:lnTo>
                  <a:pt x="101413" y="3774"/>
                </a:lnTo>
                <a:lnTo>
                  <a:pt x="96568" y="1986"/>
                </a:lnTo>
                <a:lnTo>
                  <a:pt x="92068" y="795"/>
                </a:lnTo>
                <a:lnTo>
                  <a:pt x="87798" y="0"/>
                </a:lnTo>
                <a:lnTo>
                  <a:pt x="84952" y="741"/>
                </a:lnTo>
                <a:lnTo>
                  <a:pt x="83054" y="2504"/>
                </a:lnTo>
                <a:lnTo>
                  <a:pt x="81788" y="4950"/>
                </a:lnTo>
                <a:lnTo>
                  <a:pt x="79675" y="6580"/>
                </a:lnTo>
                <a:lnTo>
                  <a:pt x="76996" y="7667"/>
                </a:lnTo>
                <a:lnTo>
                  <a:pt x="73940" y="8392"/>
                </a:lnTo>
                <a:lnTo>
                  <a:pt x="71903" y="10145"/>
                </a:lnTo>
                <a:lnTo>
                  <a:pt x="70545" y="12584"/>
                </a:lnTo>
                <a:lnTo>
                  <a:pt x="69640" y="15480"/>
                </a:lnTo>
                <a:lnTo>
                  <a:pt x="67765" y="18680"/>
                </a:lnTo>
                <a:lnTo>
                  <a:pt x="65247" y="22084"/>
                </a:lnTo>
                <a:lnTo>
                  <a:pt x="62297" y="25623"/>
                </a:lnTo>
                <a:lnTo>
                  <a:pt x="59061" y="31793"/>
                </a:lnTo>
                <a:lnTo>
                  <a:pt x="55633" y="39716"/>
                </a:lnTo>
                <a:lnTo>
                  <a:pt x="52079" y="48808"/>
                </a:lnTo>
                <a:lnTo>
                  <a:pt x="49709" y="56139"/>
                </a:lnTo>
                <a:lnTo>
                  <a:pt x="48128" y="62296"/>
                </a:lnTo>
                <a:lnTo>
                  <a:pt x="47075" y="67672"/>
                </a:lnTo>
                <a:lnTo>
                  <a:pt x="45103" y="73795"/>
                </a:lnTo>
                <a:lnTo>
                  <a:pt x="42518" y="80417"/>
                </a:lnTo>
                <a:lnTo>
                  <a:pt x="39525" y="87372"/>
                </a:lnTo>
                <a:lnTo>
                  <a:pt x="38800" y="93278"/>
                </a:lnTo>
                <a:lnTo>
                  <a:pt x="39586" y="98486"/>
                </a:lnTo>
                <a:lnTo>
                  <a:pt x="41380" y="103228"/>
                </a:lnTo>
                <a:lnTo>
                  <a:pt x="42576" y="107659"/>
                </a:lnTo>
                <a:lnTo>
                  <a:pt x="43374" y="111883"/>
                </a:lnTo>
                <a:lnTo>
                  <a:pt x="43905" y="115969"/>
                </a:lnTo>
                <a:lnTo>
                  <a:pt x="45529" y="119963"/>
                </a:lnTo>
                <a:lnTo>
                  <a:pt x="47883" y="123896"/>
                </a:lnTo>
                <a:lnTo>
                  <a:pt x="50721" y="127788"/>
                </a:lnTo>
                <a:lnTo>
                  <a:pt x="53883" y="130382"/>
                </a:lnTo>
                <a:lnTo>
                  <a:pt x="57262" y="132112"/>
                </a:lnTo>
                <a:lnTo>
                  <a:pt x="60784" y="133265"/>
                </a:lnTo>
                <a:lnTo>
                  <a:pt x="64403" y="134034"/>
                </a:lnTo>
                <a:lnTo>
                  <a:pt x="68085" y="134547"/>
                </a:lnTo>
                <a:lnTo>
                  <a:pt x="77051" y="135369"/>
                </a:lnTo>
                <a:lnTo>
                  <a:pt x="80327" y="134166"/>
                </a:lnTo>
                <a:lnTo>
                  <a:pt x="85051" y="132095"/>
                </a:lnTo>
                <a:lnTo>
                  <a:pt x="90740" y="129444"/>
                </a:lnTo>
                <a:lnTo>
                  <a:pt x="97073" y="125136"/>
                </a:lnTo>
                <a:lnTo>
                  <a:pt x="103834" y="119725"/>
                </a:lnTo>
                <a:lnTo>
                  <a:pt x="110883" y="113577"/>
                </a:lnTo>
                <a:lnTo>
                  <a:pt x="116851" y="106938"/>
                </a:lnTo>
                <a:lnTo>
                  <a:pt x="122101" y="99973"/>
                </a:lnTo>
                <a:lnTo>
                  <a:pt x="126869" y="92789"/>
                </a:lnTo>
                <a:lnTo>
                  <a:pt x="130050" y="86730"/>
                </a:lnTo>
                <a:lnTo>
                  <a:pt x="132169" y="81420"/>
                </a:lnTo>
                <a:lnTo>
                  <a:pt x="133582" y="76611"/>
                </a:lnTo>
                <a:lnTo>
                  <a:pt x="134524" y="72134"/>
                </a:lnTo>
                <a:lnTo>
                  <a:pt x="135153" y="67880"/>
                </a:lnTo>
                <a:lnTo>
                  <a:pt x="135571" y="63774"/>
                </a:lnTo>
                <a:lnTo>
                  <a:pt x="135850" y="59766"/>
                </a:lnTo>
                <a:lnTo>
                  <a:pt x="136036" y="55825"/>
                </a:lnTo>
                <a:lnTo>
                  <a:pt x="136161" y="51927"/>
                </a:lnTo>
                <a:lnTo>
                  <a:pt x="134974" y="48058"/>
                </a:lnTo>
                <a:lnTo>
                  <a:pt x="132912" y="44209"/>
                </a:lnTo>
                <a:lnTo>
                  <a:pt x="130267" y="40373"/>
                </a:lnTo>
                <a:lnTo>
                  <a:pt x="127234" y="36546"/>
                </a:lnTo>
                <a:lnTo>
                  <a:pt x="123942" y="32725"/>
                </a:lnTo>
                <a:lnTo>
                  <a:pt x="115602" y="23534"/>
                </a:lnTo>
                <a:lnTo>
                  <a:pt x="112377" y="22780"/>
                </a:lnTo>
                <a:lnTo>
                  <a:pt x="107688" y="22277"/>
                </a:lnTo>
                <a:lnTo>
                  <a:pt x="102021" y="21942"/>
                </a:lnTo>
                <a:lnTo>
                  <a:pt x="92339" y="21569"/>
                </a:lnTo>
                <a:lnTo>
                  <a:pt x="87979" y="21470"/>
                </a:lnTo>
                <a:lnTo>
                  <a:pt x="83802" y="22674"/>
                </a:lnTo>
                <a:lnTo>
                  <a:pt x="79747" y="24746"/>
                </a:lnTo>
                <a:lnTo>
                  <a:pt x="75774" y="27398"/>
                </a:lnTo>
                <a:lnTo>
                  <a:pt x="71856" y="29166"/>
                </a:lnTo>
                <a:lnTo>
                  <a:pt x="67974" y="30345"/>
                </a:lnTo>
                <a:lnTo>
                  <a:pt x="64115" y="31130"/>
                </a:lnTo>
                <a:lnTo>
                  <a:pt x="57733" y="36734"/>
                </a:lnTo>
                <a:lnTo>
                  <a:pt x="49669" y="45550"/>
                </a:lnTo>
                <a:lnTo>
                  <a:pt x="33087" y="65082"/>
                </a:lnTo>
                <a:lnTo>
                  <a:pt x="21484" y="77996"/>
                </a:lnTo>
                <a:lnTo>
                  <a:pt x="12094" y="87969"/>
                </a:lnTo>
                <a:lnTo>
                  <a:pt x="7812" y="92406"/>
                </a:lnTo>
                <a:lnTo>
                  <a:pt x="4957" y="97905"/>
                </a:lnTo>
                <a:lnTo>
                  <a:pt x="3054" y="104110"/>
                </a:lnTo>
                <a:lnTo>
                  <a:pt x="1786" y="110787"/>
                </a:lnTo>
                <a:lnTo>
                  <a:pt x="940" y="116509"/>
                </a:lnTo>
                <a:lnTo>
                  <a:pt x="376" y="121593"/>
                </a:lnTo>
                <a:lnTo>
                  <a:pt x="0" y="126252"/>
                </a:lnTo>
                <a:lnTo>
                  <a:pt x="1020" y="130629"/>
                </a:lnTo>
                <a:lnTo>
                  <a:pt x="2969" y="134816"/>
                </a:lnTo>
                <a:lnTo>
                  <a:pt x="5539" y="138878"/>
                </a:lnTo>
                <a:lnTo>
                  <a:pt x="8522" y="141586"/>
                </a:lnTo>
                <a:lnTo>
                  <a:pt x="11780" y="143391"/>
                </a:lnTo>
                <a:lnTo>
                  <a:pt x="15223" y="144595"/>
                </a:lnTo>
                <a:lnTo>
                  <a:pt x="18788" y="145397"/>
                </a:lnTo>
                <a:lnTo>
                  <a:pt x="22435" y="145932"/>
                </a:lnTo>
                <a:lnTo>
                  <a:pt x="26137" y="146288"/>
                </a:lnTo>
                <a:lnTo>
                  <a:pt x="29874" y="145256"/>
                </a:lnTo>
                <a:lnTo>
                  <a:pt x="33636" y="143298"/>
                </a:lnTo>
                <a:lnTo>
                  <a:pt x="42730" y="137098"/>
                </a:lnTo>
                <a:lnTo>
                  <a:pt x="43476" y="134049"/>
                </a:lnTo>
                <a:lnTo>
                  <a:pt x="43974" y="129476"/>
                </a:lnTo>
                <a:lnTo>
                  <a:pt x="44305" y="123888"/>
                </a:lnTo>
                <a:lnTo>
                  <a:pt x="44674" y="114292"/>
                </a:lnTo>
                <a:lnTo>
                  <a:pt x="44772" y="109955"/>
                </a:lnTo>
                <a:lnTo>
                  <a:pt x="43568" y="105794"/>
                </a:lnTo>
                <a:lnTo>
                  <a:pt x="41495" y="101750"/>
                </a:lnTo>
                <a:lnTo>
                  <a:pt x="33539" y="898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8"/>
          <p:cNvSpPr/>
          <p:nvPr/>
        </p:nvSpPr>
        <p:spPr>
          <a:xfrm>
            <a:off x="5875074" y="2469440"/>
            <a:ext cx="79663" cy="124971"/>
          </a:xfrm>
          <a:custGeom>
            <a:avLst/>
            <a:gdLst/>
            <a:ahLst/>
            <a:cxnLst/>
            <a:rect l="0" t="0" r="0" b="0"/>
            <a:pathLst>
              <a:path w="79663" h="124971">
                <a:moveTo>
                  <a:pt x="45666" y="33729"/>
                </a:moveTo>
                <a:lnTo>
                  <a:pt x="29757" y="33729"/>
                </a:lnTo>
                <a:lnTo>
                  <a:pt x="27440" y="34999"/>
                </a:lnTo>
                <a:lnTo>
                  <a:pt x="25895" y="37116"/>
                </a:lnTo>
                <a:lnTo>
                  <a:pt x="23416" y="43571"/>
                </a:lnTo>
                <a:lnTo>
                  <a:pt x="21943" y="45370"/>
                </a:lnTo>
                <a:lnTo>
                  <a:pt x="19690" y="47840"/>
                </a:lnTo>
                <a:lnTo>
                  <a:pt x="16919" y="50756"/>
                </a:lnTo>
                <a:lnTo>
                  <a:pt x="13801" y="55241"/>
                </a:lnTo>
                <a:lnTo>
                  <a:pt x="10453" y="60770"/>
                </a:lnTo>
                <a:lnTo>
                  <a:pt x="6950" y="66997"/>
                </a:lnTo>
                <a:lnTo>
                  <a:pt x="4615" y="72418"/>
                </a:lnTo>
                <a:lnTo>
                  <a:pt x="3058" y="77302"/>
                </a:lnTo>
                <a:lnTo>
                  <a:pt x="2021" y="81827"/>
                </a:lnTo>
                <a:lnTo>
                  <a:pt x="1329" y="86115"/>
                </a:lnTo>
                <a:lnTo>
                  <a:pt x="868" y="90243"/>
                </a:lnTo>
                <a:lnTo>
                  <a:pt x="560" y="94265"/>
                </a:lnTo>
                <a:lnTo>
                  <a:pt x="356" y="98217"/>
                </a:lnTo>
                <a:lnTo>
                  <a:pt x="128" y="105994"/>
                </a:lnTo>
                <a:lnTo>
                  <a:pt x="0" y="117512"/>
                </a:lnTo>
                <a:lnTo>
                  <a:pt x="1251" y="120065"/>
                </a:lnTo>
                <a:lnTo>
                  <a:pt x="3356" y="121766"/>
                </a:lnTo>
                <a:lnTo>
                  <a:pt x="6030" y="122901"/>
                </a:lnTo>
                <a:lnTo>
                  <a:pt x="9082" y="123657"/>
                </a:lnTo>
                <a:lnTo>
                  <a:pt x="12386" y="124161"/>
                </a:lnTo>
                <a:lnTo>
                  <a:pt x="20747" y="124970"/>
                </a:lnTo>
                <a:lnTo>
                  <a:pt x="23973" y="123767"/>
                </a:lnTo>
                <a:lnTo>
                  <a:pt x="28664" y="121694"/>
                </a:lnTo>
                <a:lnTo>
                  <a:pt x="42307" y="115311"/>
                </a:lnTo>
                <a:lnTo>
                  <a:pt x="44696" y="113517"/>
                </a:lnTo>
                <a:lnTo>
                  <a:pt x="47560" y="111051"/>
                </a:lnTo>
                <a:lnTo>
                  <a:pt x="50739" y="108137"/>
                </a:lnTo>
                <a:lnTo>
                  <a:pt x="52857" y="104925"/>
                </a:lnTo>
                <a:lnTo>
                  <a:pt x="54270" y="101513"/>
                </a:lnTo>
                <a:lnTo>
                  <a:pt x="55212" y="97968"/>
                </a:lnTo>
                <a:lnTo>
                  <a:pt x="58380" y="91795"/>
                </a:lnTo>
                <a:lnTo>
                  <a:pt x="63032" y="83870"/>
                </a:lnTo>
                <a:lnTo>
                  <a:pt x="68674" y="74776"/>
                </a:lnTo>
                <a:lnTo>
                  <a:pt x="72434" y="64904"/>
                </a:lnTo>
                <a:lnTo>
                  <a:pt x="74941" y="54513"/>
                </a:lnTo>
                <a:lnTo>
                  <a:pt x="76613" y="43775"/>
                </a:lnTo>
                <a:lnTo>
                  <a:pt x="77727" y="35346"/>
                </a:lnTo>
                <a:lnTo>
                  <a:pt x="78469" y="28457"/>
                </a:lnTo>
                <a:lnTo>
                  <a:pt x="79662" y="14344"/>
                </a:lnTo>
                <a:lnTo>
                  <a:pt x="78490" y="11916"/>
                </a:lnTo>
                <a:lnTo>
                  <a:pt x="76439" y="9027"/>
                </a:lnTo>
                <a:lnTo>
                  <a:pt x="73801" y="5831"/>
                </a:lnTo>
                <a:lnTo>
                  <a:pt x="70773" y="3701"/>
                </a:lnTo>
                <a:lnTo>
                  <a:pt x="67483" y="2280"/>
                </a:lnTo>
                <a:lnTo>
                  <a:pt x="64021" y="1333"/>
                </a:lnTo>
                <a:lnTo>
                  <a:pt x="60442" y="702"/>
                </a:lnTo>
                <a:lnTo>
                  <a:pt x="56786" y="281"/>
                </a:lnTo>
                <a:lnTo>
                  <a:pt x="53080" y="0"/>
                </a:lnTo>
                <a:lnTo>
                  <a:pt x="50608" y="1084"/>
                </a:lnTo>
                <a:lnTo>
                  <a:pt x="48960" y="3075"/>
                </a:lnTo>
                <a:lnTo>
                  <a:pt x="47862" y="5674"/>
                </a:lnTo>
                <a:lnTo>
                  <a:pt x="45860" y="8675"/>
                </a:lnTo>
                <a:lnTo>
                  <a:pt x="43255" y="11947"/>
                </a:lnTo>
                <a:lnTo>
                  <a:pt x="40249" y="15398"/>
                </a:lnTo>
                <a:lnTo>
                  <a:pt x="36974" y="18968"/>
                </a:lnTo>
                <a:lnTo>
                  <a:pt x="29949" y="26322"/>
                </a:lnTo>
                <a:lnTo>
                  <a:pt x="27568" y="30061"/>
                </a:lnTo>
                <a:lnTo>
                  <a:pt x="25980" y="33824"/>
                </a:lnTo>
                <a:lnTo>
                  <a:pt x="24922" y="37603"/>
                </a:lnTo>
                <a:lnTo>
                  <a:pt x="22946" y="42662"/>
                </a:lnTo>
                <a:lnTo>
                  <a:pt x="20359" y="48574"/>
                </a:lnTo>
                <a:lnTo>
                  <a:pt x="17365" y="55056"/>
                </a:lnTo>
                <a:lnTo>
                  <a:pt x="15369" y="61917"/>
                </a:lnTo>
                <a:lnTo>
                  <a:pt x="14038" y="69031"/>
                </a:lnTo>
                <a:lnTo>
                  <a:pt x="13150" y="76314"/>
                </a:lnTo>
                <a:lnTo>
                  <a:pt x="13829" y="81169"/>
                </a:lnTo>
                <a:lnTo>
                  <a:pt x="15551" y="84406"/>
                </a:lnTo>
                <a:lnTo>
                  <a:pt x="17969" y="86564"/>
                </a:lnTo>
                <a:lnTo>
                  <a:pt x="24043" y="92348"/>
                </a:lnTo>
                <a:lnTo>
                  <a:pt x="27440" y="95668"/>
                </a:lnTo>
                <a:lnTo>
                  <a:pt x="30975" y="97882"/>
                </a:lnTo>
                <a:lnTo>
                  <a:pt x="34602" y="99358"/>
                </a:lnTo>
                <a:lnTo>
                  <a:pt x="38290" y="100342"/>
                </a:lnTo>
                <a:lnTo>
                  <a:pt x="42018" y="99728"/>
                </a:lnTo>
                <a:lnTo>
                  <a:pt x="45774" y="98048"/>
                </a:lnTo>
                <a:lnTo>
                  <a:pt x="54860" y="92295"/>
                </a:lnTo>
                <a:lnTo>
                  <a:pt x="56875" y="90553"/>
                </a:lnTo>
                <a:lnTo>
                  <a:pt x="59488" y="88122"/>
                </a:lnTo>
                <a:lnTo>
                  <a:pt x="62501" y="85231"/>
                </a:lnTo>
                <a:lnTo>
                  <a:pt x="65779" y="80764"/>
                </a:lnTo>
                <a:lnTo>
                  <a:pt x="69234" y="75246"/>
                </a:lnTo>
                <a:lnTo>
                  <a:pt x="77837" y="60275"/>
                </a:lnTo>
                <a:lnTo>
                  <a:pt x="78543" y="57776"/>
                </a:lnTo>
                <a:lnTo>
                  <a:pt x="79014" y="54841"/>
                </a:lnTo>
                <a:lnTo>
                  <a:pt x="79328" y="51614"/>
                </a:lnTo>
                <a:lnTo>
                  <a:pt x="78267" y="48192"/>
                </a:lnTo>
                <a:lnTo>
                  <a:pt x="76290" y="44641"/>
                </a:lnTo>
                <a:lnTo>
                  <a:pt x="73702" y="41004"/>
                </a:lnTo>
                <a:lnTo>
                  <a:pt x="70706" y="38579"/>
                </a:lnTo>
                <a:lnTo>
                  <a:pt x="67439" y="36963"/>
                </a:lnTo>
                <a:lnTo>
                  <a:pt x="63992" y="35885"/>
                </a:lnTo>
                <a:lnTo>
                  <a:pt x="60423" y="35166"/>
                </a:lnTo>
                <a:lnTo>
                  <a:pt x="56774" y="34687"/>
                </a:lnTo>
                <a:lnTo>
                  <a:pt x="53071" y="34368"/>
                </a:lnTo>
                <a:lnTo>
                  <a:pt x="50603" y="35425"/>
                </a:lnTo>
                <a:lnTo>
                  <a:pt x="48957" y="37400"/>
                </a:lnTo>
                <a:lnTo>
                  <a:pt x="34235" y="45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9"/>
          <p:cNvSpPr/>
          <p:nvPr/>
        </p:nvSpPr>
        <p:spPr>
          <a:xfrm>
            <a:off x="5920740" y="2161993"/>
            <a:ext cx="217170" cy="158297"/>
          </a:xfrm>
          <a:custGeom>
            <a:avLst/>
            <a:gdLst/>
            <a:ahLst/>
            <a:cxnLst/>
            <a:rect l="0" t="0" r="0" b="0"/>
            <a:pathLst>
              <a:path w="217170" h="158297">
                <a:moveTo>
                  <a:pt x="0" y="158296"/>
                </a:moveTo>
                <a:lnTo>
                  <a:pt x="0" y="131428"/>
                </a:lnTo>
                <a:lnTo>
                  <a:pt x="2539" y="122604"/>
                </a:lnTo>
                <a:lnTo>
                  <a:pt x="6773" y="110372"/>
                </a:lnTo>
                <a:lnTo>
                  <a:pt x="12135" y="95867"/>
                </a:lnTo>
                <a:lnTo>
                  <a:pt x="18250" y="81116"/>
                </a:lnTo>
                <a:lnTo>
                  <a:pt x="24867" y="66203"/>
                </a:lnTo>
                <a:lnTo>
                  <a:pt x="42928" y="27716"/>
                </a:lnTo>
                <a:lnTo>
                  <a:pt x="47669" y="17903"/>
                </a:lnTo>
                <a:lnTo>
                  <a:pt x="52099" y="11361"/>
                </a:lnTo>
                <a:lnTo>
                  <a:pt x="56322" y="6999"/>
                </a:lnTo>
                <a:lnTo>
                  <a:pt x="60408" y="4092"/>
                </a:lnTo>
                <a:lnTo>
                  <a:pt x="64402" y="2153"/>
                </a:lnTo>
                <a:lnTo>
                  <a:pt x="68335" y="861"/>
                </a:lnTo>
                <a:lnTo>
                  <a:pt x="72226" y="0"/>
                </a:lnTo>
                <a:lnTo>
                  <a:pt x="76091" y="695"/>
                </a:lnTo>
                <a:lnTo>
                  <a:pt x="79937" y="2429"/>
                </a:lnTo>
                <a:lnTo>
                  <a:pt x="83771" y="4855"/>
                </a:lnTo>
                <a:lnTo>
                  <a:pt x="86327" y="7742"/>
                </a:lnTo>
                <a:lnTo>
                  <a:pt x="88031" y="10937"/>
                </a:lnTo>
                <a:lnTo>
                  <a:pt x="89167" y="14337"/>
                </a:lnTo>
                <a:lnTo>
                  <a:pt x="91194" y="16603"/>
                </a:lnTo>
                <a:lnTo>
                  <a:pt x="93816" y="18114"/>
                </a:lnTo>
                <a:lnTo>
                  <a:pt x="96834" y="19122"/>
                </a:lnTo>
                <a:lnTo>
                  <a:pt x="103574" y="23628"/>
                </a:lnTo>
                <a:lnTo>
                  <a:pt x="107149" y="26607"/>
                </a:lnTo>
                <a:lnTo>
                  <a:pt x="110803" y="29864"/>
                </a:lnTo>
                <a:lnTo>
                  <a:pt x="118249" y="36869"/>
                </a:lnTo>
                <a:lnTo>
                  <a:pt x="140982" y="59280"/>
                </a:lnTo>
                <a:lnTo>
                  <a:pt x="185102" y="103369"/>
                </a:lnTo>
                <a:lnTo>
                  <a:pt x="188170" y="108978"/>
                </a:lnTo>
                <a:lnTo>
                  <a:pt x="190217" y="115257"/>
                </a:lnTo>
                <a:lnTo>
                  <a:pt x="191581" y="121984"/>
                </a:lnTo>
                <a:lnTo>
                  <a:pt x="193760" y="126468"/>
                </a:lnTo>
                <a:lnTo>
                  <a:pt x="196483" y="129458"/>
                </a:lnTo>
                <a:lnTo>
                  <a:pt x="199569" y="131450"/>
                </a:lnTo>
                <a:lnTo>
                  <a:pt x="201625" y="134049"/>
                </a:lnTo>
                <a:lnTo>
                  <a:pt x="202997" y="137052"/>
                </a:lnTo>
                <a:lnTo>
                  <a:pt x="203912" y="140323"/>
                </a:lnTo>
                <a:lnTo>
                  <a:pt x="205791" y="142504"/>
                </a:lnTo>
                <a:lnTo>
                  <a:pt x="208314" y="143958"/>
                </a:lnTo>
                <a:lnTo>
                  <a:pt x="217169" y="1468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0"/>
          <p:cNvSpPr/>
          <p:nvPr/>
        </p:nvSpPr>
        <p:spPr>
          <a:xfrm>
            <a:off x="5886450" y="2263139"/>
            <a:ext cx="205740" cy="22722"/>
          </a:xfrm>
          <a:custGeom>
            <a:avLst/>
            <a:gdLst/>
            <a:ahLst/>
            <a:cxnLst/>
            <a:rect l="0" t="0" r="0" b="0"/>
            <a:pathLst>
              <a:path w="205740" h="22722">
                <a:moveTo>
                  <a:pt x="0" y="11430"/>
                </a:moveTo>
                <a:lnTo>
                  <a:pt x="9841" y="21272"/>
                </a:lnTo>
                <a:lnTo>
                  <a:pt x="11640" y="21801"/>
                </a:lnTo>
                <a:lnTo>
                  <a:pt x="17027" y="22390"/>
                </a:lnTo>
                <a:lnTo>
                  <a:pt x="57538" y="22721"/>
                </a:lnTo>
                <a:lnTo>
                  <a:pt x="71378" y="21497"/>
                </a:lnTo>
                <a:lnTo>
                  <a:pt x="83145" y="19412"/>
                </a:lnTo>
                <a:lnTo>
                  <a:pt x="93530" y="16751"/>
                </a:lnTo>
                <a:lnTo>
                  <a:pt x="102993" y="14978"/>
                </a:lnTo>
                <a:lnTo>
                  <a:pt x="111842" y="13795"/>
                </a:lnTo>
                <a:lnTo>
                  <a:pt x="120281" y="13007"/>
                </a:lnTo>
                <a:lnTo>
                  <a:pt x="128447" y="11212"/>
                </a:lnTo>
                <a:lnTo>
                  <a:pt x="136431" y="8745"/>
                </a:lnTo>
                <a:lnTo>
                  <a:pt x="144294" y="5830"/>
                </a:lnTo>
                <a:lnTo>
                  <a:pt x="152076" y="3887"/>
                </a:lnTo>
                <a:lnTo>
                  <a:pt x="159804" y="2591"/>
                </a:lnTo>
                <a:lnTo>
                  <a:pt x="167496" y="1728"/>
                </a:lnTo>
                <a:lnTo>
                  <a:pt x="173893" y="1152"/>
                </a:lnTo>
                <a:lnTo>
                  <a:pt x="179429" y="768"/>
                </a:lnTo>
                <a:lnTo>
                  <a:pt x="184389" y="512"/>
                </a:lnTo>
                <a:lnTo>
                  <a:pt x="193287" y="228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1"/>
          <p:cNvSpPr/>
          <p:nvPr/>
        </p:nvSpPr>
        <p:spPr>
          <a:xfrm>
            <a:off x="7046142" y="2393714"/>
            <a:ext cx="74550" cy="130579"/>
          </a:xfrm>
          <a:custGeom>
            <a:avLst/>
            <a:gdLst/>
            <a:ahLst/>
            <a:cxnLst/>
            <a:rect l="0" t="0" r="0" b="0"/>
            <a:pathLst>
              <a:path w="74550" h="130579">
                <a:moveTo>
                  <a:pt x="51888" y="6586"/>
                </a:moveTo>
                <a:lnTo>
                  <a:pt x="45820" y="518"/>
                </a:lnTo>
                <a:lnTo>
                  <a:pt x="42763" y="0"/>
                </a:lnTo>
                <a:lnTo>
                  <a:pt x="39454" y="925"/>
                </a:lnTo>
                <a:lnTo>
                  <a:pt x="35979" y="2812"/>
                </a:lnTo>
                <a:lnTo>
                  <a:pt x="33662" y="5340"/>
                </a:lnTo>
                <a:lnTo>
                  <a:pt x="32117" y="8295"/>
                </a:lnTo>
                <a:lnTo>
                  <a:pt x="31087" y="11535"/>
                </a:lnTo>
                <a:lnTo>
                  <a:pt x="29131" y="14965"/>
                </a:lnTo>
                <a:lnTo>
                  <a:pt x="26557" y="18522"/>
                </a:lnTo>
                <a:lnTo>
                  <a:pt x="23570" y="22163"/>
                </a:lnTo>
                <a:lnTo>
                  <a:pt x="20309" y="25861"/>
                </a:lnTo>
                <a:lnTo>
                  <a:pt x="16866" y="29596"/>
                </a:lnTo>
                <a:lnTo>
                  <a:pt x="13299" y="33356"/>
                </a:lnTo>
                <a:lnTo>
                  <a:pt x="10922" y="37132"/>
                </a:lnTo>
                <a:lnTo>
                  <a:pt x="9338" y="40920"/>
                </a:lnTo>
                <a:lnTo>
                  <a:pt x="8280" y="44715"/>
                </a:lnTo>
                <a:lnTo>
                  <a:pt x="726" y="68260"/>
                </a:lnTo>
                <a:lnTo>
                  <a:pt x="0" y="78182"/>
                </a:lnTo>
                <a:lnTo>
                  <a:pt x="786" y="88606"/>
                </a:lnTo>
                <a:lnTo>
                  <a:pt x="5105" y="114509"/>
                </a:lnTo>
                <a:lnTo>
                  <a:pt x="6729" y="117905"/>
                </a:lnTo>
                <a:lnTo>
                  <a:pt x="9082" y="121438"/>
                </a:lnTo>
                <a:lnTo>
                  <a:pt x="11920" y="125064"/>
                </a:lnTo>
                <a:lnTo>
                  <a:pt x="15083" y="126211"/>
                </a:lnTo>
                <a:lnTo>
                  <a:pt x="18461" y="125706"/>
                </a:lnTo>
                <a:lnTo>
                  <a:pt x="21983" y="124099"/>
                </a:lnTo>
                <a:lnTo>
                  <a:pt x="25601" y="123028"/>
                </a:lnTo>
                <a:lnTo>
                  <a:pt x="29284" y="122314"/>
                </a:lnTo>
                <a:lnTo>
                  <a:pt x="33008" y="121838"/>
                </a:lnTo>
                <a:lnTo>
                  <a:pt x="36762" y="118980"/>
                </a:lnTo>
                <a:lnTo>
                  <a:pt x="40533" y="114536"/>
                </a:lnTo>
                <a:lnTo>
                  <a:pt x="44319" y="109032"/>
                </a:lnTo>
                <a:lnTo>
                  <a:pt x="48111" y="105363"/>
                </a:lnTo>
                <a:lnTo>
                  <a:pt x="51910" y="102917"/>
                </a:lnTo>
                <a:lnTo>
                  <a:pt x="55712" y="101287"/>
                </a:lnTo>
                <a:lnTo>
                  <a:pt x="59518" y="96390"/>
                </a:lnTo>
                <a:lnTo>
                  <a:pt x="63324" y="89315"/>
                </a:lnTo>
                <a:lnTo>
                  <a:pt x="67132" y="80788"/>
                </a:lnTo>
                <a:lnTo>
                  <a:pt x="69670" y="72564"/>
                </a:lnTo>
                <a:lnTo>
                  <a:pt x="71363" y="64541"/>
                </a:lnTo>
                <a:lnTo>
                  <a:pt x="74079" y="45550"/>
                </a:lnTo>
                <a:lnTo>
                  <a:pt x="74302" y="42722"/>
                </a:lnTo>
                <a:lnTo>
                  <a:pt x="74450" y="39566"/>
                </a:lnTo>
                <a:lnTo>
                  <a:pt x="74549" y="36193"/>
                </a:lnTo>
                <a:lnTo>
                  <a:pt x="73345" y="33944"/>
                </a:lnTo>
                <a:lnTo>
                  <a:pt x="71273" y="32444"/>
                </a:lnTo>
                <a:lnTo>
                  <a:pt x="68621" y="31445"/>
                </a:lnTo>
                <a:lnTo>
                  <a:pt x="65583" y="30778"/>
                </a:lnTo>
                <a:lnTo>
                  <a:pt x="62288" y="30334"/>
                </a:lnTo>
                <a:lnTo>
                  <a:pt x="53942" y="29621"/>
                </a:lnTo>
                <a:lnTo>
                  <a:pt x="50717" y="30832"/>
                </a:lnTo>
                <a:lnTo>
                  <a:pt x="46028" y="32910"/>
                </a:lnTo>
                <a:lnTo>
                  <a:pt x="32386" y="39302"/>
                </a:lnTo>
                <a:lnTo>
                  <a:pt x="29996" y="41097"/>
                </a:lnTo>
                <a:lnTo>
                  <a:pt x="27134" y="43563"/>
                </a:lnTo>
                <a:lnTo>
                  <a:pt x="23955" y="46477"/>
                </a:lnTo>
                <a:lnTo>
                  <a:pt x="21835" y="49690"/>
                </a:lnTo>
                <a:lnTo>
                  <a:pt x="20423" y="53102"/>
                </a:lnTo>
                <a:lnTo>
                  <a:pt x="19482" y="56646"/>
                </a:lnTo>
                <a:lnTo>
                  <a:pt x="17584" y="59009"/>
                </a:lnTo>
                <a:lnTo>
                  <a:pt x="15048" y="60585"/>
                </a:lnTo>
                <a:lnTo>
                  <a:pt x="12088" y="61635"/>
                </a:lnTo>
                <a:lnTo>
                  <a:pt x="10114" y="63605"/>
                </a:lnTo>
                <a:lnTo>
                  <a:pt x="8799" y="66189"/>
                </a:lnTo>
                <a:lnTo>
                  <a:pt x="7922" y="69181"/>
                </a:lnTo>
                <a:lnTo>
                  <a:pt x="7337" y="73716"/>
                </a:lnTo>
                <a:lnTo>
                  <a:pt x="6947" y="79279"/>
                </a:lnTo>
                <a:lnTo>
                  <a:pt x="6687" y="85528"/>
                </a:lnTo>
                <a:lnTo>
                  <a:pt x="6322" y="112526"/>
                </a:lnTo>
                <a:lnTo>
                  <a:pt x="7540" y="119122"/>
                </a:lnTo>
                <a:lnTo>
                  <a:pt x="9623" y="123520"/>
                </a:lnTo>
                <a:lnTo>
                  <a:pt x="16023" y="130578"/>
                </a:lnTo>
                <a:lnTo>
                  <a:pt x="17817" y="129887"/>
                </a:lnTo>
                <a:lnTo>
                  <a:pt x="20284" y="128157"/>
                </a:lnTo>
                <a:lnTo>
                  <a:pt x="27301" y="122322"/>
                </a:lnTo>
                <a:lnTo>
                  <a:pt x="31647" y="118137"/>
                </a:lnTo>
                <a:lnTo>
                  <a:pt x="34584" y="115243"/>
                </a:lnTo>
                <a:lnTo>
                  <a:pt x="36541" y="112044"/>
                </a:lnTo>
                <a:lnTo>
                  <a:pt x="37847" y="108641"/>
                </a:lnTo>
                <a:lnTo>
                  <a:pt x="38717" y="105103"/>
                </a:lnTo>
                <a:lnTo>
                  <a:pt x="40567" y="101474"/>
                </a:lnTo>
                <a:lnTo>
                  <a:pt x="43071" y="97784"/>
                </a:lnTo>
                <a:lnTo>
                  <a:pt x="46010" y="94055"/>
                </a:lnTo>
                <a:lnTo>
                  <a:pt x="49239" y="90298"/>
                </a:lnTo>
                <a:lnTo>
                  <a:pt x="52662" y="86524"/>
                </a:lnTo>
                <a:lnTo>
                  <a:pt x="56214" y="82738"/>
                </a:lnTo>
                <a:lnTo>
                  <a:pt x="58582" y="78944"/>
                </a:lnTo>
                <a:lnTo>
                  <a:pt x="60161" y="75144"/>
                </a:lnTo>
                <a:lnTo>
                  <a:pt x="61213" y="71341"/>
                </a:lnTo>
                <a:lnTo>
                  <a:pt x="61914" y="67536"/>
                </a:lnTo>
                <a:lnTo>
                  <a:pt x="62382" y="63729"/>
                </a:lnTo>
                <a:lnTo>
                  <a:pt x="63133" y="54562"/>
                </a:lnTo>
                <a:lnTo>
                  <a:pt x="63194" y="52540"/>
                </a:lnTo>
                <a:lnTo>
                  <a:pt x="63301" y="42662"/>
                </a:lnTo>
                <a:lnTo>
                  <a:pt x="62037" y="42067"/>
                </a:lnTo>
                <a:lnTo>
                  <a:pt x="59924" y="41670"/>
                </a:lnTo>
                <a:lnTo>
                  <a:pt x="57245" y="41405"/>
                </a:lnTo>
                <a:lnTo>
                  <a:pt x="52920" y="41228"/>
                </a:lnTo>
                <a:lnTo>
                  <a:pt x="41340" y="41032"/>
                </a:lnTo>
                <a:lnTo>
                  <a:pt x="35966" y="42250"/>
                </a:lnTo>
                <a:lnTo>
                  <a:pt x="31112" y="44332"/>
                </a:lnTo>
                <a:lnTo>
                  <a:pt x="17598" y="52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2"/>
          <p:cNvSpPr/>
          <p:nvPr/>
        </p:nvSpPr>
        <p:spPr>
          <a:xfrm>
            <a:off x="7040880" y="2148839"/>
            <a:ext cx="22861" cy="240031"/>
          </a:xfrm>
          <a:custGeom>
            <a:avLst/>
            <a:gdLst/>
            <a:ahLst/>
            <a:cxnLst/>
            <a:rect l="0" t="0" r="0" b="0"/>
            <a:pathLst>
              <a:path w="22861" h="240031">
                <a:moveTo>
                  <a:pt x="0" y="0"/>
                </a:moveTo>
                <a:lnTo>
                  <a:pt x="0" y="60923"/>
                </a:lnTo>
                <a:lnTo>
                  <a:pt x="1270" y="69825"/>
                </a:lnTo>
                <a:lnTo>
                  <a:pt x="3386" y="78300"/>
                </a:lnTo>
                <a:lnTo>
                  <a:pt x="6068" y="86490"/>
                </a:lnTo>
                <a:lnTo>
                  <a:pt x="7855" y="93220"/>
                </a:lnTo>
                <a:lnTo>
                  <a:pt x="9047" y="98977"/>
                </a:lnTo>
                <a:lnTo>
                  <a:pt x="9841" y="104085"/>
                </a:lnTo>
                <a:lnTo>
                  <a:pt x="10370" y="110030"/>
                </a:lnTo>
                <a:lnTo>
                  <a:pt x="10723" y="116533"/>
                </a:lnTo>
                <a:lnTo>
                  <a:pt x="10959" y="123409"/>
                </a:lnTo>
                <a:lnTo>
                  <a:pt x="12386" y="136883"/>
                </a:lnTo>
                <a:lnTo>
                  <a:pt x="14607" y="154755"/>
                </a:lnTo>
                <a:lnTo>
                  <a:pt x="2286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3"/>
          <p:cNvSpPr/>
          <p:nvPr/>
        </p:nvSpPr>
        <p:spPr>
          <a:xfrm>
            <a:off x="7006590" y="2139191"/>
            <a:ext cx="239971" cy="249679"/>
          </a:xfrm>
          <a:custGeom>
            <a:avLst/>
            <a:gdLst/>
            <a:ahLst/>
            <a:cxnLst/>
            <a:rect l="0" t="0" r="0" b="0"/>
            <a:pathLst>
              <a:path w="239971" h="249679">
                <a:moveTo>
                  <a:pt x="0" y="43938"/>
                </a:moveTo>
                <a:lnTo>
                  <a:pt x="12135" y="37871"/>
                </a:lnTo>
                <a:lnTo>
                  <a:pt x="16980" y="34813"/>
                </a:lnTo>
                <a:lnTo>
                  <a:pt x="21480" y="31505"/>
                </a:lnTo>
                <a:lnTo>
                  <a:pt x="25750" y="28030"/>
                </a:lnTo>
                <a:lnTo>
                  <a:pt x="31137" y="24443"/>
                </a:lnTo>
                <a:lnTo>
                  <a:pt x="37268" y="20781"/>
                </a:lnTo>
                <a:lnTo>
                  <a:pt x="43895" y="17070"/>
                </a:lnTo>
                <a:lnTo>
                  <a:pt x="49583" y="14596"/>
                </a:lnTo>
                <a:lnTo>
                  <a:pt x="54645" y="12947"/>
                </a:lnTo>
                <a:lnTo>
                  <a:pt x="90099" y="4232"/>
                </a:lnTo>
                <a:lnTo>
                  <a:pt x="99435" y="2228"/>
                </a:lnTo>
                <a:lnTo>
                  <a:pt x="106930" y="891"/>
                </a:lnTo>
                <a:lnTo>
                  <a:pt x="113197" y="0"/>
                </a:lnTo>
                <a:lnTo>
                  <a:pt x="118644" y="676"/>
                </a:lnTo>
                <a:lnTo>
                  <a:pt x="123546" y="2397"/>
                </a:lnTo>
                <a:lnTo>
                  <a:pt x="128084" y="4814"/>
                </a:lnTo>
                <a:lnTo>
                  <a:pt x="132379" y="6426"/>
                </a:lnTo>
                <a:lnTo>
                  <a:pt x="136513" y="7500"/>
                </a:lnTo>
                <a:lnTo>
                  <a:pt x="140538" y="8216"/>
                </a:lnTo>
                <a:lnTo>
                  <a:pt x="144492" y="9964"/>
                </a:lnTo>
                <a:lnTo>
                  <a:pt x="148398" y="12398"/>
                </a:lnTo>
                <a:lnTo>
                  <a:pt x="157723" y="19364"/>
                </a:lnTo>
                <a:lnTo>
                  <a:pt x="158489" y="21206"/>
                </a:lnTo>
                <a:lnTo>
                  <a:pt x="159340" y="26638"/>
                </a:lnTo>
                <a:lnTo>
                  <a:pt x="159717" y="33286"/>
                </a:lnTo>
                <a:lnTo>
                  <a:pt x="159818" y="36837"/>
                </a:lnTo>
                <a:lnTo>
                  <a:pt x="158615" y="41744"/>
                </a:lnTo>
                <a:lnTo>
                  <a:pt x="156543" y="47555"/>
                </a:lnTo>
                <a:lnTo>
                  <a:pt x="153892" y="53970"/>
                </a:lnTo>
                <a:lnTo>
                  <a:pt x="150855" y="60786"/>
                </a:lnTo>
                <a:lnTo>
                  <a:pt x="144092" y="75133"/>
                </a:lnTo>
                <a:lnTo>
                  <a:pt x="139242" y="81245"/>
                </a:lnTo>
                <a:lnTo>
                  <a:pt x="133467" y="86589"/>
                </a:lnTo>
                <a:lnTo>
                  <a:pt x="127079" y="91422"/>
                </a:lnTo>
                <a:lnTo>
                  <a:pt x="116469" y="100994"/>
                </a:lnTo>
                <a:lnTo>
                  <a:pt x="87747" y="128563"/>
                </a:lnTo>
                <a:lnTo>
                  <a:pt x="76278" y="138455"/>
                </a:lnTo>
                <a:lnTo>
                  <a:pt x="67362" y="145049"/>
                </a:lnTo>
                <a:lnTo>
                  <a:pt x="46987" y="157467"/>
                </a:lnTo>
                <a:lnTo>
                  <a:pt x="46564" y="156454"/>
                </a:lnTo>
                <a:lnTo>
                  <a:pt x="46095" y="151942"/>
                </a:lnTo>
                <a:lnTo>
                  <a:pt x="48510" y="147691"/>
                </a:lnTo>
                <a:lnTo>
                  <a:pt x="52659" y="142317"/>
                </a:lnTo>
                <a:lnTo>
                  <a:pt x="57967" y="136194"/>
                </a:lnTo>
                <a:lnTo>
                  <a:pt x="64044" y="132112"/>
                </a:lnTo>
                <a:lnTo>
                  <a:pt x="70636" y="129391"/>
                </a:lnTo>
                <a:lnTo>
                  <a:pt x="77571" y="127577"/>
                </a:lnTo>
                <a:lnTo>
                  <a:pt x="83464" y="125097"/>
                </a:lnTo>
                <a:lnTo>
                  <a:pt x="88662" y="122174"/>
                </a:lnTo>
                <a:lnTo>
                  <a:pt x="93398" y="118956"/>
                </a:lnTo>
                <a:lnTo>
                  <a:pt x="99095" y="115540"/>
                </a:lnTo>
                <a:lnTo>
                  <a:pt x="105434" y="111993"/>
                </a:lnTo>
                <a:lnTo>
                  <a:pt x="112199" y="108358"/>
                </a:lnTo>
                <a:lnTo>
                  <a:pt x="117979" y="104665"/>
                </a:lnTo>
                <a:lnTo>
                  <a:pt x="123102" y="100933"/>
                </a:lnTo>
                <a:lnTo>
                  <a:pt x="127788" y="97175"/>
                </a:lnTo>
                <a:lnTo>
                  <a:pt x="133452" y="94669"/>
                </a:lnTo>
                <a:lnTo>
                  <a:pt x="139768" y="92999"/>
                </a:lnTo>
                <a:lnTo>
                  <a:pt x="146518" y="91885"/>
                </a:lnTo>
                <a:lnTo>
                  <a:pt x="153558" y="91143"/>
                </a:lnTo>
                <a:lnTo>
                  <a:pt x="160792" y="90648"/>
                </a:lnTo>
                <a:lnTo>
                  <a:pt x="168155" y="90318"/>
                </a:lnTo>
                <a:lnTo>
                  <a:pt x="183109" y="89952"/>
                </a:lnTo>
                <a:lnTo>
                  <a:pt x="220324" y="89676"/>
                </a:lnTo>
                <a:lnTo>
                  <a:pt x="224353" y="90940"/>
                </a:lnTo>
                <a:lnTo>
                  <a:pt x="228308" y="93053"/>
                </a:lnTo>
                <a:lnTo>
                  <a:pt x="232215" y="95731"/>
                </a:lnTo>
                <a:lnTo>
                  <a:pt x="234820" y="98787"/>
                </a:lnTo>
                <a:lnTo>
                  <a:pt x="236557" y="102094"/>
                </a:lnTo>
                <a:lnTo>
                  <a:pt x="238486" y="109156"/>
                </a:lnTo>
                <a:lnTo>
                  <a:pt x="239344" y="116527"/>
                </a:lnTo>
                <a:lnTo>
                  <a:pt x="239725" y="124037"/>
                </a:lnTo>
                <a:lnTo>
                  <a:pt x="239894" y="131608"/>
                </a:lnTo>
                <a:lnTo>
                  <a:pt x="239970" y="139206"/>
                </a:lnTo>
                <a:lnTo>
                  <a:pt x="238719" y="143010"/>
                </a:lnTo>
                <a:lnTo>
                  <a:pt x="233944" y="150624"/>
                </a:lnTo>
                <a:lnTo>
                  <a:pt x="227589" y="158241"/>
                </a:lnTo>
                <a:lnTo>
                  <a:pt x="224115" y="162050"/>
                </a:lnTo>
                <a:lnTo>
                  <a:pt x="219260" y="168399"/>
                </a:lnTo>
                <a:lnTo>
                  <a:pt x="213484" y="176442"/>
                </a:lnTo>
                <a:lnTo>
                  <a:pt x="207092" y="185614"/>
                </a:lnTo>
                <a:lnTo>
                  <a:pt x="199022" y="194269"/>
                </a:lnTo>
                <a:lnTo>
                  <a:pt x="189831" y="202579"/>
                </a:lnTo>
                <a:lnTo>
                  <a:pt x="179893" y="210659"/>
                </a:lnTo>
                <a:lnTo>
                  <a:pt x="171998" y="217315"/>
                </a:lnTo>
                <a:lnTo>
                  <a:pt x="165466" y="223023"/>
                </a:lnTo>
                <a:lnTo>
                  <a:pt x="159840" y="228098"/>
                </a:lnTo>
                <a:lnTo>
                  <a:pt x="151011" y="232752"/>
                </a:lnTo>
                <a:lnTo>
                  <a:pt x="140044" y="237124"/>
                </a:lnTo>
                <a:lnTo>
                  <a:pt x="127652" y="241309"/>
                </a:lnTo>
                <a:lnTo>
                  <a:pt x="116851" y="244099"/>
                </a:lnTo>
                <a:lnTo>
                  <a:pt x="107110" y="245959"/>
                </a:lnTo>
                <a:lnTo>
                  <a:pt x="98077" y="247198"/>
                </a:lnTo>
                <a:lnTo>
                  <a:pt x="90784" y="248025"/>
                </a:lnTo>
                <a:lnTo>
                  <a:pt x="84653" y="248576"/>
                </a:lnTo>
                <a:lnTo>
                  <a:pt x="79295" y="248944"/>
                </a:lnTo>
                <a:lnTo>
                  <a:pt x="73183" y="249188"/>
                </a:lnTo>
                <a:lnTo>
                  <a:pt x="53716" y="249533"/>
                </a:lnTo>
                <a:lnTo>
                  <a:pt x="34290" y="2496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4"/>
          <p:cNvSpPr/>
          <p:nvPr/>
        </p:nvSpPr>
        <p:spPr>
          <a:xfrm>
            <a:off x="8561309" y="2023388"/>
            <a:ext cx="296942" cy="191762"/>
          </a:xfrm>
          <a:custGeom>
            <a:avLst/>
            <a:gdLst/>
            <a:ahLst/>
            <a:cxnLst/>
            <a:rect l="0" t="0" r="0" b="0"/>
            <a:pathLst>
              <a:path w="296942" h="191762">
                <a:moveTo>
                  <a:pt x="136920" y="22581"/>
                </a:moveTo>
                <a:lnTo>
                  <a:pt x="130853" y="10446"/>
                </a:lnTo>
                <a:lnTo>
                  <a:pt x="127795" y="6871"/>
                </a:lnTo>
                <a:lnTo>
                  <a:pt x="124487" y="4488"/>
                </a:lnTo>
                <a:lnTo>
                  <a:pt x="117424" y="1840"/>
                </a:lnTo>
                <a:lnTo>
                  <a:pt x="110053" y="663"/>
                </a:lnTo>
                <a:lnTo>
                  <a:pt x="104830" y="0"/>
                </a:lnTo>
                <a:lnTo>
                  <a:pt x="96834" y="3232"/>
                </a:lnTo>
                <a:lnTo>
                  <a:pt x="91147" y="5872"/>
                </a:lnTo>
                <a:lnTo>
                  <a:pt x="58870" y="21723"/>
                </a:lnTo>
                <a:lnTo>
                  <a:pt x="50597" y="27089"/>
                </a:lnTo>
                <a:lnTo>
                  <a:pt x="45081" y="31936"/>
                </a:lnTo>
                <a:lnTo>
                  <a:pt x="41405" y="36438"/>
                </a:lnTo>
                <a:lnTo>
                  <a:pt x="36413" y="43249"/>
                </a:lnTo>
                <a:lnTo>
                  <a:pt x="24094" y="60977"/>
                </a:lnTo>
                <a:lnTo>
                  <a:pt x="18523" y="68499"/>
                </a:lnTo>
                <a:lnTo>
                  <a:pt x="13538" y="74783"/>
                </a:lnTo>
                <a:lnTo>
                  <a:pt x="8946" y="80242"/>
                </a:lnTo>
                <a:lnTo>
                  <a:pt x="5884" y="85152"/>
                </a:lnTo>
                <a:lnTo>
                  <a:pt x="3843" y="89695"/>
                </a:lnTo>
                <a:lnTo>
                  <a:pt x="2483" y="93994"/>
                </a:lnTo>
                <a:lnTo>
                  <a:pt x="1575" y="98130"/>
                </a:lnTo>
                <a:lnTo>
                  <a:pt x="970" y="102157"/>
                </a:lnTo>
                <a:lnTo>
                  <a:pt x="567" y="106112"/>
                </a:lnTo>
                <a:lnTo>
                  <a:pt x="298" y="110018"/>
                </a:lnTo>
                <a:lnTo>
                  <a:pt x="119" y="113893"/>
                </a:lnTo>
                <a:lnTo>
                  <a:pt x="0" y="117746"/>
                </a:lnTo>
                <a:lnTo>
                  <a:pt x="1190" y="122854"/>
                </a:lnTo>
                <a:lnTo>
                  <a:pt x="3254" y="128800"/>
                </a:lnTo>
                <a:lnTo>
                  <a:pt x="5899" y="135304"/>
                </a:lnTo>
                <a:lnTo>
                  <a:pt x="8932" y="140910"/>
                </a:lnTo>
                <a:lnTo>
                  <a:pt x="12225" y="145917"/>
                </a:lnTo>
                <a:lnTo>
                  <a:pt x="15690" y="150525"/>
                </a:lnTo>
                <a:lnTo>
                  <a:pt x="19271" y="154867"/>
                </a:lnTo>
                <a:lnTo>
                  <a:pt x="22927" y="159032"/>
                </a:lnTo>
                <a:lnTo>
                  <a:pt x="26635" y="163079"/>
                </a:lnTo>
                <a:lnTo>
                  <a:pt x="31647" y="167046"/>
                </a:lnTo>
                <a:lnTo>
                  <a:pt x="37528" y="170961"/>
                </a:lnTo>
                <a:lnTo>
                  <a:pt x="43988" y="174841"/>
                </a:lnTo>
                <a:lnTo>
                  <a:pt x="52106" y="178698"/>
                </a:lnTo>
                <a:lnTo>
                  <a:pt x="61328" y="182539"/>
                </a:lnTo>
                <a:lnTo>
                  <a:pt x="71285" y="186370"/>
                </a:lnTo>
                <a:lnTo>
                  <a:pt x="81733" y="188924"/>
                </a:lnTo>
                <a:lnTo>
                  <a:pt x="92509" y="190626"/>
                </a:lnTo>
                <a:lnTo>
                  <a:pt x="103503" y="191761"/>
                </a:lnTo>
                <a:lnTo>
                  <a:pt x="114642" y="191248"/>
                </a:lnTo>
                <a:lnTo>
                  <a:pt x="125878" y="189636"/>
                </a:lnTo>
                <a:lnTo>
                  <a:pt x="137179" y="187291"/>
                </a:lnTo>
                <a:lnTo>
                  <a:pt x="148522" y="184458"/>
                </a:lnTo>
                <a:lnTo>
                  <a:pt x="159895" y="181299"/>
                </a:lnTo>
                <a:lnTo>
                  <a:pt x="171287" y="177923"/>
                </a:lnTo>
                <a:lnTo>
                  <a:pt x="182692" y="173133"/>
                </a:lnTo>
                <a:lnTo>
                  <a:pt x="194105" y="167399"/>
                </a:lnTo>
                <a:lnTo>
                  <a:pt x="205524" y="161036"/>
                </a:lnTo>
                <a:lnTo>
                  <a:pt x="215676" y="154255"/>
                </a:lnTo>
                <a:lnTo>
                  <a:pt x="224984" y="147194"/>
                </a:lnTo>
                <a:lnTo>
                  <a:pt x="233730" y="139946"/>
                </a:lnTo>
                <a:lnTo>
                  <a:pt x="240830" y="135115"/>
                </a:lnTo>
                <a:lnTo>
                  <a:pt x="246833" y="131894"/>
                </a:lnTo>
                <a:lnTo>
                  <a:pt x="252106" y="129746"/>
                </a:lnTo>
                <a:lnTo>
                  <a:pt x="261350" y="123973"/>
                </a:lnTo>
                <a:lnTo>
                  <a:pt x="265594" y="120656"/>
                </a:lnTo>
                <a:lnTo>
                  <a:pt x="269693" y="117175"/>
                </a:lnTo>
                <a:lnTo>
                  <a:pt x="273695" y="113584"/>
                </a:lnTo>
                <a:lnTo>
                  <a:pt x="283177" y="104763"/>
                </a:lnTo>
                <a:lnTo>
                  <a:pt x="285224" y="104039"/>
                </a:lnTo>
                <a:lnTo>
                  <a:pt x="287860" y="103556"/>
                </a:lnTo>
                <a:lnTo>
                  <a:pt x="296941" y="102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conditionals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conditional consists of two parts; a hypothesis and a conclusion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hypothesis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 of the statement immediately after the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“if,” which we will represent by the letter p.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conclusion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 of the statement after the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“then,” which we will represent by the letter q.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if then statements using p and 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write the conditional statement, “if p then q” like this:</a:t>
            </a:r>
          </a:p>
          <a:p>
            <a:pPr>
              <a:buNone/>
            </a:pPr>
            <a:r>
              <a:rPr lang="en-US" dirty="0" smtClean="0"/>
              <a:t>		p </a:t>
            </a:r>
            <a:r>
              <a:rPr lang="en-US" dirty="0" smtClean="0">
                <a:latin typeface="Arial"/>
                <a:cs typeface="Arial"/>
              </a:rPr>
              <a:t>→ q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MARTPenAnnotation334"/>
          <p:cNvSpPr/>
          <p:nvPr/>
        </p:nvSpPr>
        <p:spPr>
          <a:xfrm>
            <a:off x="1417320" y="3163041"/>
            <a:ext cx="365135" cy="48789"/>
          </a:xfrm>
          <a:custGeom>
            <a:avLst/>
            <a:gdLst/>
            <a:ahLst/>
            <a:cxnLst/>
            <a:rect l="0" t="0" r="0" b="0"/>
            <a:pathLst>
              <a:path w="365135" h="48789">
                <a:moveTo>
                  <a:pt x="11430" y="3068"/>
                </a:moveTo>
                <a:lnTo>
                  <a:pt x="5362" y="9136"/>
                </a:lnTo>
                <a:lnTo>
                  <a:pt x="4844" y="10924"/>
                </a:lnTo>
                <a:lnTo>
                  <a:pt x="5769" y="12115"/>
                </a:lnTo>
                <a:lnTo>
                  <a:pt x="7656" y="12910"/>
                </a:lnTo>
                <a:lnTo>
                  <a:pt x="10184" y="14709"/>
                </a:lnTo>
                <a:lnTo>
                  <a:pt x="13139" y="17179"/>
                </a:lnTo>
                <a:lnTo>
                  <a:pt x="16379" y="20096"/>
                </a:lnTo>
                <a:lnTo>
                  <a:pt x="19809" y="22040"/>
                </a:lnTo>
                <a:lnTo>
                  <a:pt x="23366" y="23336"/>
                </a:lnTo>
                <a:lnTo>
                  <a:pt x="32132" y="25416"/>
                </a:lnTo>
                <a:lnTo>
                  <a:pt x="39718" y="25777"/>
                </a:lnTo>
                <a:lnTo>
                  <a:pt x="62145" y="25883"/>
                </a:lnTo>
                <a:lnTo>
                  <a:pt x="74450" y="24628"/>
                </a:lnTo>
                <a:lnTo>
                  <a:pt x="89003" y="22522"/>
                </a:lnTo>
                <a:lnTo>
                  <a:pt x="105055" y="19848"/>
                </a:lnTo>
                <a:lnTo>
                  <a:pt x="118297" y="18064"/>
                </a:lnTo>
                <a:lnTo>
                  <a:pt x="129664" y="16876"/>
                </a:lnTo>
                <a:lnTo>
                  <a:pt x="139783" y="16083"/>
                </a:lnTo>
                <a:lnTo>
                  <a:pt x="159228" y="13015"/>
                </a:lnTo>
                <a:lnTo>
                  <a:pt x="214701" y="2832"/>
                </a:lnTo>
                <a:lnTo>
                  <a:pt x="242194" y="371"/>
                </a:lnTo>
                <a:lnTo>
                  <a:pt x="268143" y="0"/>
                </a:lnTo>
                <a:lnTo>
                  <a:pt x="348365" y="2889"/>
                </a:lnTo>
                <a:lnTo>
                  <a:pt x="358630" y="3015"/>
                </a:lnTo>
                <a:lnTo>
                  <a:pt x="361007" y="4303"/>
                </a:lnTo>
                <a:lnTo>
                  <a:pt x="362591" y="6431"/>
                </a:lnTo>
                <a:lnTo>
                  <a:pt x="365134" y="12905"/>
                </a:lnTo>
                <a:lnTo>
                  <a:pt x="364072" y="13436"/>
                </a:lnTo>
                <a:lnTo>
                  <a:pt x="359506" y="14026"/>
                </a:lnTo>
                <a:lnTo>
                  <a:pt x="355241" y="15454"/>
                </a:lnTo>
                <a:lnTo>
                  <a:pt x="349857" y="17675"/>
                </a:lnTo>
                <a:lnTo>
                  <a:pt x="343728" y="20426"/>
                </a:lnTo>
                <a:lnTo>
                  <a:pt x="335832" y="22260"/>
                </a:lnTo>
                <a:lnTo>
                  <a:pt x="326758" y="23483"/>
                </a:lnTo>
                <a:lnTo>
                  <a:pt x="316898" y="24298"/>
                </a:lnTo>
                <a:lnTo>
                  <a:pt x="307785" y="26112"/>
                </a:lnTo>
                <a:lnTo>
                  <a:pt x="299170" y="28591"/>
                </a:lnTo>
                <a:lnTo>
                  <a:pt x="290887" y="31513"/>
                </a:lnTo>
                <a:lnTo>
                  <a:pt x="284094" y="33462"/>
                </a:lnTo>
                <a:lnTo>
                  <a:pt x="278296" y="34760"/>
                </a:lnTo>
                <a:lnTo>
                  <a:pt x="267197" y="36204"/>
                </a:lnTo>
                <a:lnTo>
                  <a:pt x="260681" y="36589"/>
                </a:lnTo>
                <a:lnTo>
                  <a:pt x="253797" y="36845"/>
                </a:lnTo>
                <a:lnTo>
                  <a:pt x="241588" y="38286"/>
                </a:lnTo>
                <a:lnTo>
                  <a:pt x="207702" y="43274"/>
                </a:lnTo>
                <a:lnTo>
                  <a:pt x="187998" y="45112"/>
                </a:lnTo>
                <a:lnTo>
                  <a:pt x="167242" y="46338"/>
                </a:lnTo>
                <a:lnTo>
                  <a:pt x="109517" y="48304"/>
                </a:lnTo>
                <a:lnTo>
                  <a:pt x="100951" y="47196"/>
                </a:lnTo>
                <a:lnTo>
                  <a:pt x="92701" y="45187"/>
                </a:lnTo>
                <a:lnTo>
                  <a:pt x="84660" y="42577"/>
                </a:lnTo>
                <a:lnTo>
                  <a:pt x="76760" y="40838"/>
                </a:lnTo>
                <a:lnTo>
                  <a:pt x="68953" y="39678"/>
                </a:lnTo>
                <a:lnTo>
                  <a:pt x="61209" y="38905"/>
                </a:lnTo>
                <a:lnTo>
                  <a:pt x="54776" y="38389"/>
                </a:lnTo>
                <a:lnTo>
                  <a:pt x="44241" y="37817"/>
                </a:lnTo>
                <a:lnTo>
                  <a:pt x="35326" y="37562"/>
                </a:lnTo>
                <a:lnTo>
                  <a:pt x="19254" y="37399"/>
                </a:lnTo>
                <a:lnTo>
                  <a:pt x="15376" y="38655"/>
                </a:lnTo>
                <a:lnTo>
                  <a:pt x="11521" y="40763"/>
                </a:lnTo>
                <a:lnTo>
                  <a:pt x="0" y="487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5"/>
          <p:cNvSpPr/>
          <p:nvPr/>
        </p:nvSpPr>
        <p:spPr>
          <a:xfrm>
            <a:off x="2325652" y="3177539"/>
            <a:ext cx="339699" cy="34291"/>
          </a:xfrm>
          <a:custGeom>
            <a:avLst/>
            <a:gdLst/>
            <a:ahLst/>
            <a:cxnLst/>
            <a:rect l="0" t="0" r="0" b="0"/>
            <a:pathLst>
              <a:path w="339699" h="34291">
                <a:moveTo>
                  <a:pt x="6068" y="0"/>
                </a:moveTo>
                <a:lnTo>
                  <a:pt x="0" y="0"/>
                </a:lnTo>
                <a:lnTo>
                  <a:pt x="104177" y="0"/>
                </a:lnTo>
                <a:lnTo>
                  <a:pt x="131164" y="1271"/>
                </a:lnTo>
                <a:lnTo>
                  <a:pt x="244373" y="9047"/>
                </a:lnTo>
                <a:lnTo>
                  <a:pt x="260188" y="9842"/>
                </a:lnTo>
                <a:lnTo>
                  <a:pt x="272001" y="11641"/>
                </a:lnTo>
                <a:lnTo>
                  <a:pt x="281147" y="14111"/>
                </a:lnTo>
                <a:lnTo>
                  <a:pt x="288514" y="17028"/>
                </a:lnTo>
                <a:lnTo>
                  <a:pt x="294695" y="18972"/>
                </a:lnTo>
                <a:lnTo>
                  <a:pt x="300086" y="20268"/>
                </a:lnTo>
                <a:lnTo>
                  <a:pt x="304950" y="21132"/>
                </a:lnTo>
                <a:lnTo>
                  <a:pt x="306922" y="21708"/>
                </a:lnTo>
                <a:lnTo>
                  <a:pt x="306967" y="22092"/>
                </a:lnTo>
                <a:lnTo>
                  <a:pt x="305727" y="22348"/>
                </a:lnTo>
                <a:lnTo>
                  <a:pt x="37253" y="22861"/>
                </a:lnTo>
                <a:lnTo>
                  <a:pt x="102572" y="22861"/>
                </a:lnTo>
                <a:lnTo>
                  <a:pt x="112314" y="21590"/>
                </a:lnTo>
                <a:lnTo>
                  <a:pt x="122618" y="19474"/>
                </a:lnTo>
                <a:lnTo>
                  <a:pt x="133298" y="16793"/>
                </a:lnTo>
                <a:lnTo>
                  <a:pt x="146768" y="15005"/>
                </a:lnTo>
                <a:lnTo>
                  <a:pt x="162098" y="13814"/>
                </a:lnTo>
                <a:lnTo>
                  <a:pt x="192254" y="12490"/>
                </a:lnTo>
                <a:lnTo>
                  <a:pt x="214124" y="11901"/>
                </a:lnTo>
                <a:lnTo>
                  <a:pt x="274523" y="11472"/>
                </a:lnTo>
                <a:lnTo>
                  <a:pt x="285368" y="12728"/>
                </a:lnTo>
                <a:lnTo>
                  <a:pt x="297678" y="14836"/>
                </a:lnTo>
                <a:lnTo>
                  <a:pt x="310965" y="17511"/>
                </a:lnTo>
                <a:lnTo>
                  <a:pt x="321092" y="19294"/>
                </a:lnTo>
                <a:lnTo>
                  <a:pt x="329114" y="20483"/>
                </a:lnTo>
                <a:lnTo>
                  <a:pt x="335732" y="21275"/>
                </a:lnTo>
                <a:lnTo>
                  <a:pt x="338874" y="23073"/>
                </a:lnTo>
                <a:lnTo>
                  <a:pt x="339698" y="25543"/>
                </a:lnTo>
                <a:lnTo>
                  <a:pt x="338978" y="28459"/>
                </a:lnTo>
                <a:lnTo>
                  <a:pt x="337228" y="30402"/>
                </a:lnTo>
                <a:lnTo>
                  <a:pt x="334791" y="31698"/>
                </a:lnTo>
                <a:lnTo>
                  <a:pt x="331897" y="32562"/>
                </a:lnTo>
                <a:lnTo>
                  <a:pt x="325294" y="33522"/>
                </a:lnTo>
                <a:lnTo>
                  <a:pt x="314678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converse?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converse of a conditional is formed by interchanging the hypothesis and the conclusion.</a:t>
            </a:r>
          </a:p>
          <a:p>
            <a:r>
              <a:rPr lang="en-US" dirty="0" smtClean="0"/>
              <a:t>So, instead of if p then q, the converse is if q then p.</a:t>
            </a:r>
          </a:p>
          <a:p>
            <a:r>
              <a:rPr lang="en-US" dirty="0" smtClean="0"/>
              <a:t>We can write this as </a:t>
            </a:r>
          </a:p>
          <a:p>
            <a:pPr lvl="1">
              <a:buNone/>
            </a:pPr>
            <a:r>
              <a:rPr lang="en-US" dirty="0" smtClean="0"/>
              <a:t>	q → 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 conditional is true, is the converse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in Ameena’s math class, then you attend CMC.</a:t>
            </a:r>
          </a:p>
          <a:p>
            <a:r>
              <a:rPr lang="en-US" dirty="0" smtClean="0"/>
              <a:t>What is the converse?</a:t>
            </a:r>
          </a:p>
          <a:p>
            <a:r>
              <a:rPr lang="en-US" dirty="0" smtClean="0"/>
              <a:t>To prove a conditional statement false all we need to do is find one counterexample.</a:t>
            </a:r>
          </a:p>
        </p:txBody>
      </p:sp>
      <p:sp>
        <p:nvSpPr>
          <p:cNvPr id="4" name="SMARTPenAnnotation333"/>
          <p:cNvSpPr/>
          <p:nvPr/>
        </p:nvSpPr>
        <p:spPr>
          <a:xfrm>
            <a:off x="4664381" y="3783371"/>
            <a:ext cx="742008" cy="502878"/>
          </a:xfrm>
          <a:custGeom>
            <a:avLst/>
            <a:gdLst/>
            <a:ahLst/>
            <a:cxnLst/>
            <a:rect l="0" t="0" r="0" b="0"/>
            <a:pathLst>
              <a:path w="742008" h="502878">
                <a:moveTo>
                  <a:pt x="21919" y="79968"/>
                </a:moveTo>
                <a:lnTo>
                  <a:pt x="21919" y="86037"/>
                </a:lnTo>
                <a:lnTo>
                  <a:pt x="23189" y="87824"/>
                </a:lnTo>
                <a:lnTo>
                  <a:pt x="25305" y="89015"/>
                </a:lnTo>
                <a:lnTo>
                  <a:pt x="27986" y="89810"/>
                </a:lnTo>
                <a:lnTo>
                  <a:pt x="29774" y="92879"/>
                </a:lnTo>
                <a:lnTo>
                  <a:pt x="31760" y="103063"/>
                </a:lnTo>
                <a:lnTo>
                  <a:pt x="32643" y="116056"/>
                </a:lnTo>
                <a:lnTo>
                  <a:pt x="33139" y="134265"/>
                </a:lnTo>
                <a:lnTo>
                  <a:pt x="33330" y="173275"/>
                </a:lnTo>
                <a:lnTo>
                  <a:pt x="33345" y="214534"/>
                </a:lnTo>
                <a:lnTo>
                  <a:pt x="29960" y="229099"/>
                </a:lnTo>
                <a:lnTo>
                  <a:pt x="25492" y="242768"/>
                </a:lnTo>
                <a:lnTo>
                  <a:pt x="23507" y="253077"/>
                </a:lnTo>
                <a:lnTo>
                  <a:pt x="22977" y="262685"/>
                </a:lnTo>
                <a:lnTo>
                  <a:pt x="22232" y="301464"/>
                </a:lnTo>
                <a:lnTo>
                  <a:pt x="21919" y="418453"/>
                </a:lnTo>
                <a:lnTo>
                  <a:pt x="19379" y="426275"/>
                </a:lnTo>
                <a:lnTo>
                  <a:pt x="9783" y="451899"/>
                </a:lnTo>
                <a:lnTo>
                  <a:pt x="6208" y="462542"/>
                </a:lnTo>
                <a:lnTo>
                  <a:pt x="2236" y="477754"/>
                </a:lnTo>
                <a:lnTo>
                  <a:pt x="0" y="487391"/>
                </a:lnTo>
                <a:lnTo>
                  <a:pt x="956" y="490013"/>
                </a:lnTo>
                <a:lnTo>
                  <a:pt x="8982" y="500933"/>
                </a:lnTo>
                <a:lnTo>
                  <a:pt x="16592" y="502014"/>
                </a:lnTo>
                <a:lnTo>
                  <a:pt x="32252" y="502494"/>
                </a:lnTo>
                <a:lnTo>
                  <a:pt x="181043" y="502877"/>
                </a:lnTo>
                <a:lnTo>
                  <a:pt x="201014" y="499491"/>
                </a:lnTo>
                <a:lnTo>
                  <a:pt x="218357" y="495023"/>
                </a:lnTo>
                <a:lnTo>
                  <a:pt x="234531" y="493037"/>
                </a:lnTo>
                <a:lnTo>
                  <a:pt x="250186" y="492154"/>
                </a:lnTo>
                <a:lnTo>
                  <a:pt x="269893" y="491658"/>
                </a:lnTo>
                <a:lnTo>
                  <a:pt x="384989" y="491449"/>
                </a:lnTo>
                <a:lnTo>
                  <a:pt x="390965" y="490179"/>
                </a:lnTo>
                <a:lnTo>
                  <a:pt x="400993" y="485381"/>
                </a:lnTo>
                <a:lnTo>
                  <a:pt x="419842" y="482402"/>
                </a:lnTo>
                <a:lnTo>
                  <a:pt x="431981" y="481607"/>
                </a:lnTo>
                <a:lnTo>
                  <a:pt x="475949" y="480725"/>
                </a:lnTo>
                <a:lnTo>
                  <a:pt x="669992" y="480031"/>
                </a:lnTo>
                <a:lnTo>
                  <a:pt x="674948" y="478757"/>
                </a:lnTo>
                <a:lnTo>
                  <a:pt x="678251" y="476637"/>
                </a:lnTo>
                <a:lnTo>
                  <a:pt x="683553" y="470178"/>
                </a:lnTo>
                <a:lnTo>
                  <a:pt x="684278" y="465908"/>
                </a:lnTo>
                <a:lnTo>
                  <a:pt x="684782" y="450456"/>
                </a:lnTo>
                <a:lnTo>
                  <a:pt x="684825" y="447829"/>
                </a:lnTo>
                <a:lnTo>
                  <a:pt x="690916" y="434215"/>
                </a:lnTo>
                <a:lnTo>
                  <a:pt x="693901" y="421138"/>
                </a:lnTo>
                <a:lnTo>
                  <a:pt x="694697" y="414095"/>
                </a:lnTo>
                <a:lnTo>
                  <a:pt x="696497" y="404319"/>
                </a:lnTo>
                <a:lnTo>
                  <a:pt x="701885" y="379911"/>
                </a:lnTo>
                <a:lnTo>
                  <a:pt x="705100" y="370100"/>
                </a:lnTo>
                <a:lnTo>
                  <a:pt x="712058" y="355812"/>
                </a:lnTo>
                <a:lnTo>
                  <a:pt x="715691" y="341334"/>
                </a:lnTo>
                <a:lnTo>
                  <a:pt x="719384" y="321523"/>
                </a:lnTo>
                <a:lnTo>
                  <a:pt x="725603" y="281306"/>
                </a:lnTo>
                <a:lnTo>
                  <a:pt x="727261" y="268803"/>
                </a:lnTo>
                <a:lnTo>
                  <a:pt x="728367" y="259198"/>
                </a:lnTo>
                <a:lnTo>
                  <a:pt x="729104" y="250255"/>
                </a:lnTo>
                <a:lnTo>
                  <a:pt x="729596" y="241753"/>
                </a:lnTo>
                <a:lnTo>
                  <a:pt x="730142" y="226803"/>
                </a:lnTo>
                <a:lnTo>
                  <a:pt x="730384" y="215925"/>
                </a:lnTo>
                <a:lnTo>
                  <a:pt x="731719" y="211246"/>
                </a:lnTo>
                <a:lnTo>
                  <a:pt x="736588" y="202660"/>
                </a:lnTo>
                <a:lnTo>
                  <a:pt x="739600" y="187838"/>
                </a:lnTo>
                <a:lnTo>
                  <a:pt x="740403" y="178552"/>
                </a:lnTo>
                <a:lnTo>
                  <a:pt x="741295" y="164846"/>
                </a:lnTo>
                <a:lnTo>
                  <a:pt x="741797" y="149991"/>
                </a:lnTo>
                <a:lnTo>
                  <a:pt x="741981" y="121833"/>
                </a:lnTo>
                <a:lnTo>
                  <a:pt x="742007" y="68053"/>
                </a:lnTo>
                <a:lnTo>
                  <a:pt x="740738" y="63135"/>
                </a:lnTo>
                <a:lnTo>
                  <a:pt x="732167" y="48228"/>
                </a:lnTo>
                <a:lnTo>
                  <a:pt x="720877" y="36061"/>
                </a:lnTo>
                <a:lnTo>
                  <a:pt x="719031" y="35457"/>
                </a:lnTo>
                <a:lnTo>
                  <a:pt x="697324" y="34407"/>
                </a:lnTo>
                <a:lnTo>
                  <a:pt x="691899" y="33084"/>
                </a:lnTo>
                <a:lnTo>
                  <a:pt x="682484" y="28228"/>
                </a:lnTo>
                <a:lnTo>
                  <a:pt x="667293" y="25223"/>
                </a:lnTo>
                <a:lnTo>
                  <a:pt x="649112" y="23887"/>
                </a:lnTo>
                <a:lnTo>
                  <a:pt x="632564" y="23293"/>
                </a:lnTo>
                <a:lnTo>
                  <a:pt x="619516" y="21865"/>
                </a:lnTo>
                <a:lnTo>
                  <a:pt x="571094" y="15057"/>
                </a:lnTo>
                <a:lnTo>
                  <a:pt x="552593" y="13019"/>
                </a:lnTo>
                <a:lnTo>
                  <a:pt x="540802" y="12475"/>
                </a:lnTo>
                <a:lnTo>
                  <a:pt x="489798" y="11603"/>
                </a:lnTo>
                <a:lnTo>
                  <a:pt x="482428" y="11532"/>
                </a:lnTo>
                <a:lnTo>
                  <a:pt x="467466" y="8066"/>
                </a:lnTo>
                <a:lnTo>
                  <a:pt x="459920" y="5363"/>
                </a:lnTo>
                <a:lnTo>
                  <a:pt x="447270" y="3562"/>
                </a:lnTo>
                <a:lnTo>
                  <a:pt x="431216" y="2361"/>
                </a:lnTo>
                <a:lnTo>
                  <a:pt x="396868" y="1026"/>
                </a:lnTo>
                <a:lnTo>
                  <a:pt x="357381" y="275"/>
                </a:lnTo>
                <a:lnTo>
                  <a:pt x="306439" y="0"/>
                </a:lnTo>
                <a:lnTo>
                  <a:pt x="292878" y="1256"/>
                </a:lnTo>
                <a:lnTo>
                  <a:pt x="277489" y="3364"/>
                </a:lnTo>
                <a:lnTo>
                  <a:pt x="260879" y="6039"/>
                </a:lnTo>
                <a:lnTo>
                  <a:pt x="247265" y="7822"/>
                </a:lnTo>
                <a:lnTo>
                  <a:pt x="225366" y="9804"/>
                </a:lnTo>
                <a:lnTo>
                  <a:pt x="203779" y="10684"/>
                </a:lnTo>
                <a:lnTo>
                  <a:pt x="170207" y="11180"/>
                </a:lnTo>
                <a:lnTo>
                  <a:pt x="130796" y="11347"/>
                </a:lnTo>
                <a:lnTo>
                  <a:pt x="123714" y="12631"/>
                </a:lnTo>
                <a:lnTo>
                  <a:pt x="101928" y="228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both the conditional and the converse are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both a conditional and its converse are true (we never said it wasn't possible!) we can combine them into a single statement using the words "if and only if."</a:t>
            </a:r>
          </a:p>
          <a:p>
            <a:endParaRPr lang="en-US" dirty="0"/>
          </a:p>
        </p:txBody>
      </p:sp>
      <p:sp>
        <p:nvSpPr>
          <p:cNvPr id="4" name="SMARTPenAnnotation327"/>
          <p:cNvSpPr/>
          <p:nvPr/>
        </p:nvSpPr>
        <p:spPr>
          <a:xfrm>
            <a:off x="5017770" y="4091939"/>
            <a:ext cx="148590" cy="982981"/>
          </a:xfrm>
          <a:custGeom>
            <a:avLst/>
            <a:gdLst/>
            <a:ahLst/>
            <a:cxnLst/>
            <a:rect l="0" t="0" r="0" b="0"/>
            <a:pathLst>
              <a:path w="148590" h="982981">
                <a:moveTo>
                  <a:pt x="0" y="0"/>
                </a:moveTo>
                <a:lnTo>
                  <a:pt x="0" y="34113"/>
                </a:lnTo>
                <a:lnTo>
                  <a:pt x="3386" y="63845"/>
                </a:lnTo>
                <a:lnTo>
                  <a:pt x="6067" y="80664"/>
                </a:lnTo>
                <a:lnTo>
                  <a:pt x="15909" y="152876"/>
                </a:lnTo>
                <a:lnTo>
                  <a:pt x="18226" y="173037"/>
                </a:lnTo>
                <a:lnTo>
                  <a:pt x="20800" y="202212"/>
                </a:lnTo>
                <a:lnTo>
                  <a:pt x="25331" y="227033"/>
                </a:lnTo>
                <a:lnTo>
                  <a:pt x="28317" y="238985"/>
                </a:lnTo>
                <a:lnTo>
                  <a:pt x="31578" y="264734"/>
                </a:lnTo>
                <a:lnTo>
                  <a:pt x="38588" y="340756"/>
                </a:lnTo>
                <a:lnTo>
                  <a:pt x="42235" y="370681"/>
                </a:lnTo>
                <a:lnTo>
                  <a:pt x="45936" y="393171"/>
                </a:lnTo>
                <a:lnTo>
                  <a:pt x="49674" y="410704"/>
                </a:lnTo>
                <a:lnTo>
                  <a:pt x="53827" y="440345"/>
                </a:lnTo>
                <a:lnTo>
                  <a:pt x="56943" y="466219"/>
                </a:lnTo>
                <a:lnTo>
                  <a:pt x="59552" y="478453"/>
                </a:lnTo>
                <a:lnTo>
                  <a:pt x="62561" y="490419"/>
                </a:lnTo>
                <a:lnTo>
                  <a:pt x="65905" y="513874"/>
                </a:lnTo>
                <a:lnTo>
                  <a:pt x="68661" y="539539"/>
                </a:lnTo>
                <a:lnTo>
                  <a:pt x="71174" y="555273"/>
                </a:lnTo>
                <a:lnTo>
                  <a:pt x="74119" y="572112"/>
                </a:lnTo>
                <a:lnTo>
                  <a:pt x="77392" y="600982"/>
                </a:lnTo>
                <a:lnTo>
                  <a:pt x="80116" y="629054"/>
                </a:lnTo>
                <a:lnTo>
                  <a:pt x="82621" y="645429"/>
                </a:lnTo>
                <a:lnTo>
                  <a:pt x="85560" y="662696"/>
                </a:lnTo>
                <a:lnTo>
                  <a:pt x="88790" y="678017"/>
                </a:lnTo>
                <a:lnTo>
                  <a:pt x="92213" y="692042"/>
                </a:lnTo>
                <a:lnTo>
                  <a:pt x="95765" y="705201"/>
                </a:lnTo>
                <a:lnTo>
                  <a:pt x="99712" y="726597"/>
                </a:lnTo>
                <a:lnTo>
                  <a:pt x="102736" y="745842"/>
                </a:lnTo>
                <a:lnTo>
                  <a:pt x="105321" y="756308"/>
                </a:lnTo>
                <a:lnTo>
                  <a:pt x="108314" y="767095"/>
                </a:lnTo>
                <a:lnTo>
                  <a:pt x="111639" y="792628"/>
                </a:lnTo>
                <a:lnTo>
                  <a:pt x="114387" y="822180"/>
                </a:lnTo>
                <a:lnTo>
                  <a:pt x="116898" y="838950"/>
                </a:lnTo>
                <a:lnTo>
                  <a:pt x="119842" y="856480"/>
                </a:lnTo>
                <a:lnTo>
                  <a:pt x="123074" y="871977"/>
                </a:lnTo>
                <a:lnTo>
                  <a:pt x="126500" y="886118"/>
                </a:lnTo>
                <a:lnTo>
                  <a:pt x="130053" y="899355"/>
                </a:lnTo>
                <a:lnTo>
                  <a:pt x="134001" y="920837"/>
                </a:lnTo>
                <a:lnTo>
                  <a:pt x="136536" y="949257"/>
                </a:lnTo>
                <a:lnTo>
                  <a:pt x="136975" y="962969"/>
                </a:lnTo>
                <a:lnTo>
                  <a:pt x="138306" y="967099"/>
                </a:lnTo>
                <a:lnTo>
                  <a:pt x="140464" y="971124"/>
                </a:lnTo>
                <a:lnTo>
                  <a:pt x="148589" y="9829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8"/>
          <p:cNvSpPr/>
          <p:nvPr/>
        </p:nvSpPr>
        <p:spPr>
          <a:xfrm>
            <a:off x="4903470" y="4057695"/>
            <a:ext cx="468568" cy="308380"/>
          </a:xfrm>
          <a:custGeom>
            <a:avLst/>
            <a:gdLst/>
            <a:ahLst/>
            <a:cxnLst/>
            <a:rect l="0" t="0" r="0" b="0"/>
            <a:pathLst>
              <a:path w="468568" h="308380">
                <a:moveTo>
                  <a:pt x="0" y="45675"/>
                </a:moveTo>
                <a:lnTo>
                  <a:pt x="31817" y="45675"/>
                </a:lnTo>
                <a:lnTo>
                  <a:pt x="46314" y="42288"/>
                </a:lnTo>
                <a:lnTo>
                  <a:pt x="53736" y="39607"/>
                </a:lnTo>
                <a:lnTo>
                  <a:pt x="61224" y="36549"/>
                </a:lnTo>
                <a:lnTo>
                  <a:pt x="68755" y="33241"/>
                </a:lnTo>
                <a:lnTo>
                  <a:pt x="82628" y="27449"/>
                </a:lnTo>
                <a:lnTo>
                  <a:pt x="93026" y="24874"/>
                </a:lnTo>
                <a:lnTo>
                  <a:pt x="105268" y="20343"/>
                </a:lnTo>
                <a:lnTo>
                  <a:pt x="112089" y="17357"/>
                </a:lnTo>
                <a:lnTo>
                  <a:pt x="121716" y="15366"/>
                </a:lnTo>
                <a:lnTo>
                  <a:pt x="133214" y="14039"/>
                </a:lnTo>
                <a:lnTo>
                  <a:pt x="145959" y="13154"/>
                </a:lnTo>
                <a:lnTo>
                  <a:pt x="158266" y="11294"/>
                </a:lnTo>
                <a:lnTo>
                  <a:pt x="170281" y="8784"/>
                </a:lnTo>
                <a:lnTo>
                  <a:pt x="182100" y="5841"/>
                </a:lnTo>
                <a:lnTo>
                  <a:pt x="192520" y="3879"/>
                </a:lnTo>
                <a:lnTo>
                  <a:pt x="202007" y="2571"/>
                </a:lnTo>
                <a:lnTo>
                  <a:pt x="210871" y="1699"/>
                </a:lnTo>
                <a:lnTo>
                  <a:pt x="223131" y="1117"/>
                </a:lnTo>
                <a:lnTo>
                  <a:pt x="266914" y="299"/>
                </a:lnTo>
                <a:lnTo>
                  <a:pt x="320820" y="0"/>
                </a:lnTo>
                <a:lnTo>
                  <a:pt x="330720" y="1255"/>
                </a:lnTo>
                <a:lnTo>
                  <a:pt x="339860" y="3361"/>
                </a:lnTo>
                <a:lnTo>
                  <a:pt x="348493" y="6036"/>
                </a:lnTo>
                <a:lnTo>
                  <a:pt x="356789" y="7818"/>
                </a:lnTo>
                <a:lnTo>
                  <a:pt x="364859" y="9007"/>
                </a:lnTo>
                <a:lnTo>
                  <a:pt x="372780" y="9800"/>
                </a:lnTo>
                <a:lnTo>
                  <a:pt x="380600" y="12868"/>
                </a:lnTo>
                <a:lnTo>
                  <a:pt x="388353" y="17453"/>
                </a:lnTo>
                <a:lnTo>
                  <a:pt x="396062" y="23050"/>
                </a:lnTo>
                <a:lnTo>
                  <a:pt x="408014" y="32656"/>
                </a:lnTo>
                <a:lnTo>
                  <a:pt x="412979" y="36996"/>
                </a:lnTo>
                <a:lnTo>
                  <a:pt x="418829" y="42428"/>
                </a:lnTo>
                <a:lnTo>
                  <a:pt x="443082" y="66012"/>
                </a:lnTo>
                <a:lnTo>
                  <a:pt x="447788" y="70663"/>
                </a:lnTo>
                <a:lnTo>
                  <a:pt x="452195" y="76303"/>
                </a:lnTo>
                <a:lnTo>
                  <a:pt x="456403" y="82604"/>
                </a:lnTo>
                <a:lnTo>
                  <a:pt x="460479" y="89344"/>
                </a:lnTo>
                <a:lnTo>
                  <a:pt x="463196" y="95108"/>
                </a:lnTo>
                <a:lnTo>
                  <a:pt x="465007" y="100220"/>
                </a:lnTo>
                <a:lnTo>
                  <a:pt x="467020" y="109287"/>
                </a:lnTo>
                <a:lnTo>
                  <a:pt x="467914" y="117550"/>
                </a:lnTo>
                <a:lnTo>
                  <a:pt x="468152" y="122801"/>
                </a:lnTo>
                <a:lnTo>
                  <a:pt x="468417" y="135410"/>
                </a:lnTo>
                <a:lnTo>
                  <a:pt x="468567" y="156788"/>
                </a:lnTo>
                <a:lnTo>
                  <a:pt x="466047" y="164200"/>
                </a:lnTo>
                <a:lnTo>
                  <a:pt x="461828" y="171682"/>
                </a:lnTo>
                <a:lnTo>
                  <a:pt x="456475" y="179209"/>
                </a:lnTo>
                <a:lnTo>
                  <a:pt x="451637" y="186768"/>
                </a:lnTo>
                <a:lnTo>
                  <a:pt x="447141" y="194347"/>
                </a:lnTo>
                <a:lnTo>
                  <a:pt x="442874" y="201939"/>
                </a:lnTo>
                <a:lnTo>
                  <a:pt x="438759" y="208271"/>
                </a:lnTo>
                <a:lnTo>
                  <a:pt x="434746" y="213762"/>
                </a:lnTo>
                <a:lnTo>
                  <a:pt x="430800" y="218693"/>
                </a:lnTo>
                <a:lnTo>
                  <a:pt x="426900" y="224520"/>
                </a:lnTo>
                <a:lnTo>
                  <a:pt x="423030" y="230945"/>
                </a:lnTo>
                <a:lnTo>
                  <a:pt x="419179" y="237768"/>
                </a:lnTo>
                <a:lnTo>
                  <a:pt x="414073" y="244857"/>
                </a:lnTo>
                <a:lnTo>
                  <a:pt x="408129" y="252123"/>
                </a:lnTo>
                <a:lnTo>
                  <a:pt x="401625" y="259506"/>
                </a:lnTo>
                <a:lnTo>
                  <a:pt x="394750" y="264429"/>
                </a:lnTo>
                <a:lnTo>
                  <a:pt x="374208" y="272627"/>
                </a:lnTo>
                <a:lnTo>
                  <a:pt x="364011" y="279046"/>
                </a:lnTo>
                <a:lnTo>
                  <a:pt x="355246" y="282745"/>
                </a:lnTo>
                <a:lnTo>
                  <a:pt x="344577" y="285660"/>
                </a:lnTo>
                <a:lnTo>
                  <a:pt x="327135" y="291188"/>
                </a:lnTo>
                <a:lnTo>
                  <a:pt x="314610" y="294440"/>
                </a:lnTo>
                <a:lnTo>
                  <a:pt x="283760" y="301440"/>
                </a:lnTo>
                <a:lnTo>
                  <a:pt x="270453" y="303815"/>
                </a:lnTo>
                <a:lnTo>
                  <a:pt x="259042" y="305398"/>
                </a:lnTo>
                <a:lnTo>
                  <a:pt x="248894" y="306454"/>
                </a:lnTo>
                <a:lnTo>
                  <a:pt x="237049" y="307157"/>
                </a:lnTo>
                <a:lnTo>
                  <a:pt x="210342" y="307939"/>
                </a:lnTo>
                <a:lnTo>
                  <a:pt x="178881" y="308379"/>
                </a:lnTo>
                <a:lnTo>
                  <a:pt x="170054" y="307171"/>
                </a:lnTo>
                <a:lnTo>
                  <a:pt x="161629" y="305096"/>
                </a:lnTo>
                <a:lnTo>
                  <a:pt x="125730" y="2971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9"/>
          <p:cNvSpPr/>
          <p:nvPr/>
        </p:nvSpPr>
        <p:spPr>
          <a:xfrm>
            <a:off x="6795358" y="3920679"/>
            <a:ext cx="505686" cy="925101"/>
          </a:xfrm>
          <a:custGeom>
            <a:avLst/>
            <a:gdLst/>
            <a:ahLst/>
            <a:cxnLst/>
            <a:rect l="0" t="0" r="0" b="0"/>
            <a:pathLst>
              <a:path w="505686" h="925101">
                <a:moveTo>
                  <a:pt x="336961" y="102680"/>
                </a:moveTo>
                <a:lnTo>
                  <a:pt x="329106" y="85700"/>
                </a:lnTo>
                <a:lnTo>
                  <a:pt x="327120" y="76930"/>
                </a:lnTo>
                <a:lnTo>
                  <a:pt x="322851" y="68799"/>
                </a:lnTo>
                <a:lnTo>
                  <a:pt x="309762" y="53231"/>
                </a:lnTo>
                <a:lnTo>
                  <a:pt x="294947" y="31341"/>
                </a:lnTo>
                <a:lnTo>
                  <a:pt x="291172" y="28451"/>
                </a:lnTo>
                <a:lnTo>
                  <a:pt x="248659" y="7100"/>
                </a:lnTo>
                <a:lnTo>
                  <a:pt x="233792" y="3050"/>
                </a:lnTo>
                <a:lnTo>
                  <a:pt x="226273" y="1970"/>
                </a:lnTo>
                <a:lnTo>
                  <a:pt x="217449" y="1250"/>
                </a:lnTo>
                <a:lnTo>
                  <a:pt x="207757" y="770"/>
                </a:lnTo>
                <a:lnTo>
                  <a:pt x="188097" y="237"/>
                </a:lnTo>
                <a:lnTo>
                  <a:pt x="170893" y="0"/>
                </a:lnTo>
                <a:lnTo>
                  <a:pt x="164019" y="1207"/>
                </a:lnTo>
                <a:lnTo>
                  <a:pt x="152995" y="5934"/>
                </a:lnTo>
                <a:lnTo>
                  <a:pt x="140476" y="8882"/>
                </a:lnTo>
                <a:lnTo>
                  <a:pt x="126444" y="11462"/>
                </a:lnTo>
                <a:lnTo>
                  <a:pt x="111742" y="16843"/>
                </a:lnTo>
                <a:lnTo>
                  <a:pt x="102995" y="22595"/>
                </a:lnTo>
                <a:lnTo>
                  <a:pt x="93354" y="30240"/>
                </a:lnTo>
                <a:lnTo>
                  <a:pt x="83116" y="39147"/>
                </a:lnTo>
                <a:lnTo>
                  <a:pt x="68355" y="55817"/>
                </a:lnTo>
                <a:lnTo>
                  <a:pt x="52905" y="76095"/>
                </a:lnTo>
                <a:lnTo>
                  <a:pt x="41804" y="90865"/>
                </a:lnTo>
                <a:lnTo>
                  <a:pt x="24170" y="118596"/>
                </a:lnTo>
                <a:lnTo>
                  <a:pt x="13793" y="141927"/>
                </a:lnTo>
                <a:lnTo>
                  <a:pt x="7911" y="162034"/>
                </a:lnTo>
                <a:lnTo>
                  <a:pt x="1064" y="183670"/>
                </a:lnTo>
                <a:lnTo>
                  <a:pt x="0" y="193503"/>
                </a:lnTo>
                <a:lnTo>
                  <a:pt x="3300" y="218209"/>
                </a:lnTo>
                <a:lnTo>
                  <a:pt x="4518" y="229380"/>
                </a:lnTo>
                <a:lnTo>
                  <a:pt x="6112" y="234137"/>
                </a:lnTo>
                <a:lnTo>
                  <a:pt x="13155" y="246899"/>
                </a:lnTo>
                <a:lnTo>
                  <a:pt x="17075" y="258724"/>
                </a:lnTo>
                <a:lnTo>
                  <a:pt x="22493" y="266437"/>
                </a:lnTo>
                <a:lnTo>
                  <a:pt x="25716" y="269001"/>
                </a:lnTo>
                <a:lnTo>
                  <a:pt x="29134" y="270711"/>
                </a:lnTo>
                <a:lnTo>
                  <a:pt x="36320" y="272611"/>
                </a:lnTo>
                <a:lnTo>
                  <a:pt x="51280" y="273830"/>
                </a:lnTo>
                <a:lnTo>
                  <a:pt x="66465" y="274071"/>
                </a:lnTo>
                <a:lnTo>
                  <a:pt x="83953" y="274113"/>
                </a:lnTo>
                <a:lnTo>
                  <a:pt x="89549" y="272849"/>
                </a:lnTo>
                <a:lnTo>
                  <a:pt x="99154" y="268057"/>
                </a:lnTo>
                <a:lnTo>
                  <a:pt x="111701" y="258220"/>
                </a:lnTo>
                <a:lnTo>
                  <a:pt x="115668" y="255904"/>
                </a:lnTo>
                <a:lnTo>
                  <a:pt x="123463" y="253329"/>
                </a:lnTo>
                <a:lnTo>
                  <a:pt x="134546" y="245412"/>
                </a:lnTo>
                <a:lnTo>
                  <a:pt x="149209" y="230886"/>
                </a:lnTo>
                <a:lnTo>
                  <a:pt x="158453" y="219901"/>
                </a:lnTo>
                <a:lnTo>
                  <a:pt x="168427" y="207498"/>
                </a:lnTo>
                <a:lnTo>
                  <a:pt x="177614" y="195419"/>
                </a:lnTo>
                <a:lnTo>
                  <a:pt x="194598" y="171838"/>
                </a:lnTo>
                <a:lnTo>
                  <a:pt x="202682" y="158945"/>
                </a:lnTo>
                <a:lnTo>
                  <a:pt x="218439" y="131074"/>
                </a:lnTo>
                <a:lnTo>
                  <a:pt x="227135" y="108526"/>
                </a:lnTo>
                <a:lnTo>
                  <a:pt x="230999" y="87499"/>
                </a:lnTo>
                <a:lnTo>
                  <a:pt x="232717" y="61219"/>
                </a:lnTo>
                <a:lnTo>
                  <a:pt x="233481" y="35993"/>
                </a:lnTo>
                <a:lnTo>
                  <a:pt x="233684" y="23932"/>
                </a:lnTo>
                <a:lnTo>
                  <a:pt x="235090" y="20972"/>
                </a:lnTo>
                <a:lnTo>
                  <a:pt x="237297" y="24078"/>
                </a:lnTo>
                <a:lnTo>
                  <a:pt x="240038" y="31229"/>
                </a:lnTo>
                <a:lnTo>
                  <a:pt x="243897" y="59496"/>
                </a:lnTo>
                <a:lnTo>
                  <a:pt x="244799" y="84334"/>
                </a:lnTo>
                <a:lnTo>
                  <a:pt x="245379" y="147740"/>
                </a:lnTo>
                <a:lnTo>
                  <a:pt x="245480" y="202673"/>
                </a:lnTo>
                <a:lnTo>
                  <a:pt x="244223" y="218872"/>
                </a:lnTo>
                <a:lnTo>
                  <a:pt x="239442" y="247031"/>
                </a:lnTo>
                <a:lnTo>
                  <a:pt x="237659" y="263684"/>
                </a:lnTo>
                <a:lnTo>
                  <a:pt x="236469" y="282407"/>
                </a:lnTo>
                <a:lnTo>
                  <a:pt x="235677" y="302508"/>
                </a:lnTo>
                <a:lnTo>
                  <a:pt x="233878" y="319719"/>
                </a:lnTo>
                <a:lnTo>
                  <a:pt x="231409" y="335003"/>
                </a:lnTo>
                <a:lnTo>
                  <a:pt x="228493" y="349002"/>
                </a:lnTo>
                <a:lnTo>
                  <a:pt x="226549" y="372305"/>
                </a:lnTo>
                <a:lnTo>
                  <a:pt x="225254" y="401810"/>
                </a:lnTo>
                <a:lnTo>
                  <a:pt x="223813" y="478197"/>
                </a:lnTo>
                <a:lnTo>
                  <a:pt x="223174" y="579880"/>
                </a:lnTo>
                <a:lnTo>
                  <a:pt x="224273" y="617664"/>
                </a:lnTo>
                <a:lnTo>
                  <a:pt x="226276" y="645393"/>
                </a:lnTo>
                <a:lnTo>
                  <a:pt x="228882" y="666418"/>
                </a:lnTo>
                <a:lnTo>
                  <a:pt x="230618" y="684246"/>
                </a:lnTo>
                <a:lnTo>
                  <a:pt x="231776" y="699941"/>
                </a:lnTo>
                <a:lnTo>
                  <a:pt x="233062" y="726269"/>
                </a:lnTo>
                <a:lnTo>
                  <a:pt x="233634" y="746438"/>
                </a:lnTo>
                <a:lnTo>
                  <a:pt x="237275" y="770642"/>
                </a:lnTo>
                <a:lnTo>
                  <a:pt x="244396" y="798332"/>
                </a:lnTo>
                <a:lnTo>
                  <a:pt x="249852" y="812828"/>
                </a:lnTo>
                <a:lnTo>
                  <a:pt x="261416" y="841212"/>
                </a:lnTo>
                <a:lnTo>
                  <a:pt x="270789" y="866526"/>
                </a:lnTo>
                <a:lnTo>
                  <a:pt x="277138" y="890063"/>
                </a:lnTo>
                <a:lnTo>
                  <a:pt x="282010" y="900515"/>
                </a:lnTo>
                <a:lnTo>
                  <a:pt x="285088" y="905080"/>
                </a:lnTo>
                <a:lnTo>
                  <a:pt x="288409" y="908123"/>
                </a:lnTo>
                <a:lnTo>
                  <a:pt x="291893" y="910153"/>
                </a:lnTo>
                <a:lnTo>
                  <a:pt x="306251" y="916395"/>
                </a:lnTo>
                <a:lnTo>
                  <a:pt x="318233" y="921531"/>
                </a:lnTo>
                <a:lnTo>
                  <a:pt x="332118" y="924423"/>
                </a:lnTo>
                <a:lnTo>
                  <a:pt x="340312" y="925100"/>
                </a:lnTo>
                <a:lnTo>
                  <a:pt x="344275" y="924010"/>
                </a:lnTo>
                <a:lnTo>
                  <a:pt x="352065" y="919412"/>
                </a:lnTo>
                <a:lnTo>
                  <a:pt x="359761" y="909749"/>
                </a:lnTo>
                <a:lnTo>
                  <a:pt x="375050" y="888917"/>
                </a:lnTo>
                <a:lnTo>
                  <a:pt x="386488" y="876518"/>
                </a:lnTo>
                <a:lnTo>
                  <a:pt x="389029" y="872572"/>
                </a:lnTo>
                <a:lnTo>
                  <a:pt x="391852" y="864801"/>
                </a:lnTo>
                <a:lnTo>
                  <a:pt x="394935" y="839069"/>
                </a:lnTo>
                <a:lnTo>
                  <a:pt x="401834" y="811937"/>
                </a:lnTo>
                <a:lnTo>
                  <a:pt x="411121" y="761481"/>
                </a:lnTo>
                <a:lnTo>
                  <a:pt x="414371" y="734571"/>
                </a:lnTo>
                <a:lnTo>
                  <a:pt x="414546" y="708641"/>
                </a:lnTo>
                <a:lnTo>
                  <a:pt x="410390" y="680183"/>
                </a:lnTo>
                <a:lnTo>
                  <a:pt x="400923" y="657375"/>
                </a:lnTo>
                <a:lnTo>
                  <a:pt x="390789" y="640041"/>
                </a:lnTo>
                <a:lnTo>
                  <a:pt x="383813" y="623143"/>
                </a:lnTo>
                <a:lnTo>
                  <a:pt x="377681" y="614244"/>
                </a:lnTo>
                <a:lnTo>
                  <a:pt x="367335" y="606055"/>
                </a:lnTo>
                <a:lnTo>
                  <a:pt x="355541" y="598182"/>
                </a:lnTo>
                <a:lnTo>
                  <a:pt x="341761" y="587881"/>
                </a:lnTo>
                <a:lnTo>
                  <a:pt x="333591" y="585025"/>
                </a:lnTo>
                <a:lnTo>
                  <a:pt x="317999" y="583192"/>
                </a:lnTo>
                <a:lnTo>
                  <a:pt x="302697" y="582874"/>
                </a:lnTo>
                <a:lnTo>
                  <a:pt x="239708" y="582758"/>
                </a:lnTo>
                <a:lnTo>
                  <a:pt x="228946" y="584022"/>
                </a:lnTo>
                <a:lnTo>
                  <a:pt x="213601" y="588813"/>
                </a:lnTo>
                <a:lnTo>
                  <a:pt x="209001" y="589329"/>
                </a:lnTo>
                <a:lnTo>
                  <a:pt x="205935" y="588403"/>
                </a:lnTo>
                <a:lnTo>
                  <a:pt x="203890" y="586516"/>
                </a:lnTo>
                <a:lnTo>
                  <a:pt x="199987" y="585257"/>
                </a:lnTo>
                <a:lnTo>
                  <a:pt x="186169" y="583486"/>
                </a:lnTo>
                <a:lnTo>
                  <a:pt x="185633" y="583237"/>
                </a:lnTo>
                <a:lnTo>
                  <a:pt x="197720" y="579501"/>
                </a:lnTo>
                <a:lnTo>
                  <a:pt x="206034" y="576771"/>
                </a:lnTo>
                <a:lnTo>
                  <a:pt x="214117" y="574951"/>
                </a:lnTo>
                <a:lnTo>
                  <a:pt x="229871" y="572928"/>
                </a:lnTo>
                <a:lnTo>
                  <a:pt x="245339" y="568643"/>
                </a:lnTo>
                <a:lnTo>
                  <a:pt x="260681" y="562505"/>
                </a:lnTo>
                <a:lnTo>
                  <a:pt x="275966" y="555543"/>
                </a:lnTo>
                <a:lnTo>
                  <a:pt x="321706" y="538056"/>
                </a:lnTo>
                <a:lnTo>
                  <a:pt x="353460" y="526281"/>
                </a:lnTo>
                <a:lnTo>
                  <a:pt x="378442" y="515891"/>
                </a:lnTo>
                <a:lnTo>
                  <a:pt x="398905" y="506424"/>
                </a:lnTo>
                <a:lnTo>
                  <a:pt x="453055" y="479048"/>
                </a:lnTo>
                <a:lnTo>
                  <a:pt x="468145" y="473155"/>
                </a:lnTo>
                <a:lnTo>
                  <a:pt x="473947" y="471583"/>
                </a:lnTo>
                <a:lnTo>
                  <a:pt x="483781" y="466451"/>
                </a:lnTo>
                <a:lnTo>
                  <a:pt x="499209" y="454453"/>
                </a:lnTo>
                <a:lnTo>
                  <a:pt x="505685" y="448209"/>
                </a:lnTo>
                <a:lnTo>
                  <a:pt x="496982" y="445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0"/>
          <p:cNvSpPr/>
          <p:nvPr/>
        </p:nvSpPr>
        <p:spPr>
          <a:xfrm>
            <a:off x="5692140" y="4091939"/>
            <a:ext cx="857251" cy="80012"/>
          </a:xfrm>
          <a:custGeom>
            <a:avLst/>
            <a:gdLst/>
            <a:ahLst/>
            <a:cxnLst/>
            <a:rect l="0" t="0" r="0" b="0"/>
            <a:pathLst>
              <a:path w="857251" h="80012">
                <a:moveTo>
                  <a:pt x="0" y="80011"/>
                </a:moveTo>
                <a:lnTo>
                  <a:pt x="129810" y="80011"/>
                </a:lnTo>
                <a:lnTo>
                  <a:pt x="150040" y="78740"/>
                </a:lnTo>
                <a:lnTo>
                  <a:pt x="199611" y="73943"/>
                </a:lnTo>
                <a:lnTo>
                  <a:pt x="219433" y="70885"/>
                </a:lnTo>
                <a:lnTo>
                  <a:pt x="235189" y="67577"/>
                </a:lnTo>
                <a:lnTo>
                  <a:pt x="248232" y="64102"/>
                </a:lnTo>
                <a:lnTo>
                  <a:pt x="262008" y="61784"/>
                </a:lnTo>
                <a:lnTo>
                  <a:pt x="276272" y="60240"/>
                </a:lnTo>
                <a:lnTo>
                  <a:pt x="290861" y="59210"/>
                </a:lnTo>
                <a:lnTo>
                  <a:pt x="309477" y="57254"/>
                </a:lnTo>
                <a:lnTo>
                  <a:pt x="353868" y="51693"/>
                </a:lnTo>
                <a:lnTo>
                  <a:pt x="420165" y="44988"/>
                </a:lnTo>
                <a:lnTo>
                  <a:pt x="459180" y="41422"/>
                </a:lnTo>
                <a:lnTo>
                  <a:pt x="492809" y="37775"/>
                </a:lnTo>
                <a:lnTo>
                  <a:pt x="571467" y="27844"/>
                </a:lnTo>
                <a:lnTo>
                  <a:pt x="587988" y="26183"/>
                </a:lnTo>
                <a:lnTo>
                  <a:pt x="601542" y="25075"/>
                </a:lnTo>
                <a:lnTo>
                  <a:pt x="689946" y="15443"/>
                </a:lnTo>
                <a:lnTo>
                  <a:pt x="707614" y="14106"/>
                </a:lnTo>
                <a:lnTo>
                  <a:pt x="736135" y="12619"/>
                </a:lnTo>
                <a:lnTo>
                  <a:pt x="757277" y="11959"/>
                </a:lnTo>
                <a:lnTo>
                  <a:pt x="781914" y="11665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1"/>
          <p:cNvSpPr/>
          <p:nvPr/>
        </p:nvSpPr>
        <p:spPr>
          <a:xfrm>
            <a:off x="6389370" y="3966209"/>
            <a:ext cx="228275" cy="342901"/>
          </a:xfrm>
          <a:custGeom>
            <a:avLst/>
            <a:gdLst/>
            <a:ahLst/>
            <a:cxnLst/>
            <a:rect l="0" t="0" r="0" b="0"/>
            <a:pathLst>
              <a:path w="228275" h="342901">
                <a:moveTo>
                  <a:pt x="11430" y="0"/>
                </a:moveTo>
                <a:lnTo>
                  <a:pt x="11430" y="9842"/>
                </a:lnTo>
                <a:lnTo>
                  <a:pt x="17497" y="17028"/>
                </a:lnTo>
                <a:lnTo>
                  <a:pt x="23095" y="20242"/>
                </a:lnTo>
                <a:lnTo>
                  <a:pt x="30636" y="23655"/>
                </a:lnTo>
                <a:lnTo>
                  <a:pt x="39474" y="27200"/>
                </a:lnTo>
                <a:lnTo>
                  <a:pt x="46636" y="30834"/>
                </a:lnTo>
                <a:lnTo>
                  <a:pt x="52680" y="34526"/>
                </a:lnTo>
                <a:lnTo>
                  <a:pt x="57980" y="38257"/>
                </a:lnTo>
                <a:lnTo>
                  <a:pt x="62783" y="42015"/>
                </a:lnTo>
                <a:lnTo>
                  <a:pt x="67255" y="45790"/>
                </a:lnTo>
                <a:lnTo>
                  <a:pt x="71507" y="49577"/>
                </a:lnTo>
                <a:lnTo>
                  <a:pt x="75611" y="52101"/>
                </a:lnTo>
                <a:lnTo>
                  <a:pt x="79617" y="53784"/>
                </a:lnTo>
                <a:lnTo>
                  <a:pt x="83558" y="54906"/>
                </a:lnTo>
                <a:lnTo>
                  <a:pt x="87455" y="55654"/>
                </a:lnTo>
                <a:lnTo>
                  <a:pt x="91323" y="56153"/>
                </a:lnTo>
                <a:lnTo>
                  <a:pt x="95172" y="56486"/>
                </a:lnTo>
                <a:lnTo>
                  <a:pt x="101548" y="56707"/>
                </a:lnTo>
                <a:lnTo>
                  <a:pt x="118792" y="56953"/>
                </a:lnTo>
                <a:lnTo>
                  <a:pt x="129995" y="58289"/>
                </a:lnTo>
                <a:lnTo>
                  <a:pt x="142543" y="60449"/>
                </a:lnTo>
                <a:lnTo>
                  <a:pt x="155989" y="63160"/>
                </a:lnTo>
                <a:lnTo>
                  <a:pt x="168763" y="66237"/>
                </a:lnTo>
                <a:lnTo>
                  <a:pt x="181088" y="69558"/>
                </a:lnTo>
                <a:lnTo>
                  <a:pt x="193115" y="73042"/>
                </a:lnTo>
                <a:lnTo>
                  <a:pt x="202403" y="75365"/>
                </a:lnTo>
                <a:lnTo>
                  <a:pt x="209865" y="76913"/>
                </a:lnTo>
                <a:lnTo>
                  <a:pt x="216110" y="77946"/>
                </a:lnTo>
                <a:lnTo>
                  <a:pt x="220273" y="79904"/>
                </a:lnTo>
                <a:lnTo>
                  <a:pt x="223048" y="82480"/>
                </a:lnTo>
                <a:lnTo>
                  <a:pt x="227503" y="89670"/>
                </a:lnTo>
                <a:lnTo>
                  <a:pt x="228274" y="96984"/>
                </a:lnTo>
                <a:lnTo>
                  <a:pt x="227112" y="98946"/>
                </a:lnTo>
                <a:lnTo>
                  <a:pt x="225068" y="100254"/>
                </a:lnTo>
                <a:lnTo>
                  <a:pt x="222436" y="101126"/>
                </a:lnTo>
                <a:lnTo>
                  <a:pt x="220680" y="102977"/>
                </a:lnTo>
                <a:lnTo>
                  <a:pt x="219510" y="105482"/>
                </a:lnTo>
                <a:lnTo>
                  <a:pt x="218730" y="108422"/>
                </a:lnTo>
                <a:lnTo>
                  <a:pt x="215670" y="111651"/>
                </a:lnTo>
                <a:lnTo>
                  <a:pt x="211089" y="115074"/>
                </a:lnTo>
                <a:lnTo>
                  <a:pt x="205497" y="118626"/>
                </a:lnTo>
                <a:lnTo>
                  <a:pt x="200498" y="123534"/>
                </a:lnTo>
                <a:lnTo>
                  <a:pt x="195895" y="129347"/>
                </a:lnTo>
                <a:lnTo>
                  <a:pt x="191556" y="135761"/>
                </a:lnTo>
                <a:lnTo>
                  <a:pt x="187395" y="141308"/>
                </a:lnTo>
                <a:lnTo>
                  <a:pt x="183350" y="146275"/>
                </a:lnTo>
                <a:lnTo>
                  <a:pt x="179383" y="150857"/>
                </a:lnTo>
                <a:lnTo>
                  <a:pt x="175468" y="155181"/>
                </a:lnTo>
                <a:lnTo>
                  <a:pt x="167732" y="163373"/>
                </a:lnTo>
                <a:lnTo>
                  <a:pt x="149901" y="184794"/>
                </a:lnTo>
                <a:lnTo>
                  <a:pt x="128853" y="210401"/>
                </a:lnTo>
                <a:lnTo>
                  <a:pt x="121462" y="219007"/>
                </a:lnTo>
                <a:lnTo>
                  <a:pt x="109863" y="231957"/>
                </a:lnTo>
                <a:lnTo>
                  <a:pt x="100474" y="241945"/>
                </a:lnTo>
                <a:lnTo>
                  <a:pt x="88049" y="254709"/>
                </a:lnTo>
                <a:lnTo>
                  <a:pt x="85369" y="258706"/>
                </a:lnTo>
                <a:lnTo>
                  <a:pt x="82392" y="266534"/>
                </a:lnTo>
                <a:lnTo>
                  <a:pt x="77681" y="274246"/>
                </a:lnTo>
                <a:lnTo>
                  <a:pt x="71355" y="281908"/>
                </a:lnTo>
                <a:lnTo>
                  <a:pt x="64310" y="289546"/>
                </a:lnTo>
                <a:lnTo>
                  <a:pt x="53204" y="300986"/>
                </a:lnTo>
                <a:lnTo>
                  <a:pt x="49438" y="303528"/>
                </a:lnTo>
                <a:lnTo>
                  <a:pt x="45659" y="305222"/>
                </a:lnTo>
                <a:lnTo>
                  <a:pt x="41869" y="306351"/>
                </a:lnTo>
                <a:lnTo>
                  <a:pt x="39343" y="308374"/>
                </a:lnTo>
                <a:lnTo>
                  <a:pt x="37658" y="310993"/>
                </a:lnTo>
                <a:lnTo>
                  <a:pt x="36536" y="314009"/>
                </a:lnTo>
                <a:lnTo>
                  <a:pt x="31902" y="320746"/>
                </a:lnTo>
                <a:lnTo>
                  <a:pt x="25608" y="327974"/>
                </a:lnTo>
                <a:lnTo>
                  <a:pt x="13548" y="340684"/>
                </a:lnTo>
                <a:lnTo>
                  <a:pt x="11572" y="341423"/>
                </a:lnTo>
                <a:lnTo>
                  <a:pt x="8984" y="34191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2"/>
          <p:cNvSpPr/>
          <p:nvPr/>
        </p:nvSpPr>
        <p:spPr>
          <a:xfrm>
            <a:off x="5600894" y="3966209"/>
            <a:ext cx="308416" cy="400051"/>
          </a:xfrm>
          <a:custGeom>
            <a:avLst/>
            <a:gdLst/>
            <a:ahLst/>
            <a:cxnLst/>
            <a:rect l="0" t="0" r="0" b="0"/>
            <a:pathLst>
              <a:path w="308416" h="400051">
                <a:moveTo>
                  <a:pt x="308415" y="0"/>
                </a:moveTo>
                <a:lnTo>
                  <a:pt x="302348" y="6069"/>
                </a:lnTo>
                <a:lnTo>
                  <a:pt x="300560" y="9126"/>
                </a:lnTo>
                <a:lnTo>
                  <a:pt x="298574" y="15909"/>
                </a:lnTo>
                <a:lnTo>
                  <a:pt x="297456" y="26868"/>
                </a:lnTo>
                <a:lnTo>
                  <a:pt x="296030" y="30612"/>
                </a:lnTo>
                <a:lnTo>
                  <a:pt x="291057" y="38159"/>
                </a:lnTo>
                <a:lnTo>
                  <a:pt x="284614" y="45746"/>
                </a:lnTo>
                <a:lnTo>
                  <a:pt x="277517" y="53352"/>
                </a:lnTo>
                <a:lnTo>
                  <a:pt x="270129" y="60966"/>
                </a:lnTo>
                <a:lnTo>
                  <a:pt x="263842" y="66044"/>
                </a:lnTo>
                <a:lnTo>
                  <a:pt x="255840" y="71970"/>
                </a:lnTo>
                <a:lnTo>
                  <a:pt x="246695" y="78460"/>
                </a:lnTo>
                <a:lnTo>
                  <a:pt x="236789" y="84057"/>
                </a:lnTo>
                <a:lnTo>
                  <a:pt x="226374" y="89058"/>
                </a:lnTo>
                <a:lnTo>
                  <a:pt x="215621" y="93662"/>
                </a:lnTo>
                <a:lnTo>
                  <a:pt x="207182" y="98002"/>
                </a:lnTo>
                <a:lnTo>
                  <a:pt x="200287" y="102164"/>
                </a:lnTo>
                <a:lnTo>
                  <a:pt x="194420" y="106210"/>
                </a:lnTo>
                <a:lnTo>
                  <a:pt x="189239" y="110177"/>
                </a:lnTo>
                <a:lnTo>
                  <a:pt x="180095" y="117971"/>
                </a:lnTo>
                <a:lnTo>
                  <a:pt x="171798" y="125668"/>
                </a:lnTo>
                <a:lnTo>
                  <a:pt x="167807" y="129499"/>
                </a:lnTo>
                <a:lnTo>
                  <a:pt x="162606" y="132053"/>
                </a:lnTo>
                <a:lnTo>
                  <a:pt x="156600" y="133755"/>
                </a:lnTo>
                <a:lnTo>
                  <a:pt x="150055" y="134890"/>
                </a:lnTo>
                <a:lnTo>
                  <a:pt x="144422" y="136917"/>
                </a:lnTo>
                <a:lnTo>
                  <a:pt x="139396" y="139538"/>
                </a:lnTo>
                <a:lnTo>
                  <a:pt x="134776" y="142556"/>
                </a:lnTo>
                <a:lnTo>
                  <a:pt x="129156" y="145837"/>
                </a:lnTo>
                <a:lnTo>
                  <a:pt x="122869" y="149295"/>
                </a:lnTo>
                <a:lnTo>
                  <a:pt x="116138" y="152870"/>
                </a:lnTo>
                <a:lnTo>
                  <a:pt x="110381" y="156523"/>
                </a:lnTo>
                <a:lnTo>
                  <a:pt x="105272" y="160229"/>
                </a:lnTo>
                <a:lnTo>
                  <a:pt x="100597" y="163970"/>
                </a:lnTo>
                <a:lnTo>
                  <a:pt x="93670" y="169003"/>
                </a:lnTo>
                <a:lnTo>
                  <a:pt x="75813" y="181370"/>
                </a:lnTo>
                <a:lnTo>
                  <a:pt x="68257" y="185683"/>
                </a:lnTo>
                <a:lnTo>
                  <a:pt x="61950" y="188559"/>
                </a:lnTo>
                <a:lnTo>
                  <a:pt x="56475" y="190476"/>
                </a:lnTo>
                <a:lnTo>
                  <a:pt x="47005" y="195993"/>
                </a:lnTo>
                <a:lnTo>
                  <a:pt x="36645" y="203815"/>
                </a:lnTo>
                <a:lnTo>
                  <a:pt x="31842" y="204885"/>
                </a:lnTo>
                <a:lnTo>
                  <a:pt x="28783" y="205170"/>
                </a:lnTo>
                <a:lnTo>
                  <a:pt x="25474" y="206630"/>
                </a:lnTo>
                <a:lnTo>
                  <a:pt x="18410" y="211639"/>
                </a:lnTo>
                <a:lnTo>
                  <a:pt x="11038" y="214712"/>
                </a:lnTo>
                <a:lnTo>
                  <a:pt x="2024" y="216685"/>
                </a:lnTo>
                <a:lnTo>
                  <a:pt x="1285" y="218117"/>
                </a:lnTo>
                <a:lnTo>
                  <a:pt x="0" y="226969"/>
                </a:lnTo>
                <a:lnTo>
                  <a:pt x="3279" y="231262"/>
                </a:lnTo>
                <a:lnTo>
                  <a:pt x="5931" y="234185"/>
                </a:lnTo>
                <a:lnTo>
                  <a:pt x="7699" y="237403"/>
                </a:lnTo>
                <a:lnTo>
                  <a:pt x="10770" y="249358"/>
                </a:lnTo>
                <a:lnTo>
                  <a:pt x="17165" y="256906"/>
                </a:lnTo>
                <a:lnTo>
                  <a:pt x="20269" y="258900"/>
                </a:lnTo>
                <a:lnTo>
                  <a:pt x="27103" y="261117"/>
                </a:lnTo>
                <a:lnTo>
                  <a:pt x="34375" y="265489"/>
                </a:lnTo>
                <a:lnTo>
                  <a:pt x="43109" y="271665"/>
                </a:lnTo>
                <a:lnTo>
                  <a:pt x="48995" y="275091"/>
                </a:lnTo>
                <a:lnTo>
                  <a:pt x="55459" y="278644"/>
                </a:lnTo>
                <a:lnTo>
                  <a:pt x="61038" y="282282"/>
                </a:lnTo>
                <a:lnTo>
                  <a:pt x="70624" y="289713"/>
                </a:lnTo>
                <a:lnTo>
                  <a:pt x="118546" y="328396"/>
                </a:lnTo>
                <a:lnTo>
                  <a:pt x="127226" y="335771"/>
                </a:lnTo>
                <a:lnTo>
                  <a:pt x="134283" y="341957"/>
                </a:lnTo>
                <a:lnTo>
                  <a:pt x="141527" y="347352"/>
                </a:lnTo>
                <a:lnTo>
                  <a:pt x="148896" y="352218"/>
                </a:lnTo>
                <a:lnTo>
                  <a:pt x="156349" y="356732"/>
                </a:lnTo>
                <a:lnTo>
                  <a:pt x="174791" y="368521"/>
                </a:lnTo>
                <a:lnTo>
                  <a:pt x="185042" y="375221"/>
                </a:lnTo>
                <a:lnTo>
                  <a:pt x="193147" y="379688"/>
                </a:lnTo>
                <a:lnTo>
                  <a:pt x="199820" y="382665"/>
                </a:lnTo>
                <a:lnTo>
                  <a:pt x="205539" y="384650"/>
                </a:lnTo>
                <a:lnTo>
                  <a:pt x="209351" y="387244"/>
                </a:lnTo>
                <a:lnTo>
                  <a:pt x="211893" y="390243"/>
                </a:lnTo>
                <a:lnTo>
                  <a:pt x="216976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inverse?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negate the hypothesis and the conclusion we get the inverse.</a:t>
            </a:r>
          </a:p>
          <a:p>
            <a:r>
              <a:rPr lang="en-US" dirty="0" smtClean="0"/>
              <a:t>Instead of if p, then q, we have if not p, then not q.</a:t>
            </a:r>
          </a:p>
          <a:p>
            <a:r>
              <a:rPr lang="en-US" dirty="0" smtClean="0"/>
              <a:t>We can write this as:</a:t>
            </a:r>
          </a:p>
          <a:p>
            <a:pPr>
              <a:buNone/>
            </a:pPr>
            <a:r>
              <a:rPr lang="en-US" dirty="0" smtClean="0"/>
              <a:t>		~p </a:t>
            </a:r>
            <a:r>
              <a:rPr lang="en-US" dirty="0" smtClean="0">
                <a:latin typeface="Arial"/>
                <a:cs typeface="Arial"/>
              </a:rPr>
              <a:t>→ ~q</a:t>
            </a:r>
            <a:endParaRPr lang="en-US" dirty="0"/>
          </a:p>
        </p:txBody>
      </p:sp>
      <p:sp>
        <p:nvSpPr>
          <p:cNvPr id="4" name="SMARTPenAnnotation322"/>
          <p:cNvSpPr/>
          <p:nvPr/>
        </p:nvSpPr>
        <p:spPr>
          <a:xfrm>
            <a:off x="5680709" y="3931920"/>
            <a:ext cx="811531" cy="308400"/>
          </a:xfrm>
          <a:custGeom>
            <a:avLst/>
            <a:gdLst/>
            <a:ahLst/>
            <a:cxnLst/>
            <a:rect l="0" t="0" r="0" b="0"/>
            <a:pathLst>
              <a:path w="811531" h="308400">
                <a:moveTo>
                  <a:pt x="0" y="114300"/>
                </a:moveTo>
                <a:lnTo>
                  <a:pt x="6068" y="114300"/>
                </a:lnTo>
                <a:lnTo>
                  <a:pt x="9125" y="111759"/>
                </a:lnTo>
                <a:lnTo>
                  <a:pt x="15909" y="102164"/>
                </a:lnTo>
                <a:lnTo>
                  <a:pt x="23158" y="92819"/>
                </a:lnTo>
                <a:lnTo>
                  <a:pt x="26868" y="88549"/>
                </a:lnTo>
                <a:lnTo>
                  <a:pt x="41152" y="73645"/>
                </a:lnTo>
                <a:lnTo>
                  <a:pt x="50295" y="64336"/>
                </a:lnTo>
                <a:lnTo>
                  <a:pt x="60200" y="55591"/>
                </a:lnTo>
                <a:lnTo>
                  <a:pt x="70614" y="47220"/>
                </a:lnTo>
                <a:lnTo>
                  <a:pt x="81366" y="39100"/>
                </a:lnTo>
                <a:lnTo>
                  <a:pt x="89804" y="32417"/>
                </a:lnTo>
                <a:lnTo>
                  <a:pt x="96699" y="26691"/>
                </a:lnTo>
                <a:lnTo>
                  <a:pt x="102567" y="21604"/>
                </a:lnTo>
                <a:lnTo>
                  <a:pt x="115859" y="12565"/>
                </a:lnTo>
                <a:lnTo>
                  <a:pt x="128963" y="5584"/>
                </a:lnTo>
                <a:lnTo>
                  <a:pt x="139021" y="2482"/>
                </a:lnTo>
                <a:lnTo>
                  <a:pt x="157095" y="490"/>
                </a:lnTo>
                <a:lnTo>
                  <a:pt x="176651" y="145"/>
                </a:lnTo>
                <a:lnTo>
                  <a:pt x="191119" y="64"/>
                </a:lnTo>
                <a:lnTo>
                  <a:pt x="197263" y="1312"/>
                </a:lnTo>
                <a:lnTo>
                  <a:pt x="213248" y="9137"/>
                </a:lnTo>
                <a:lnTo>
                  <a:pt x="226434" y="15914"/>
                </a:lnTo>
                <a:lnTo>
                  <a:pt x="233506" y="20769"/>
                </a:lnTo>
                <a:lnTo>
                  <a:pt x="240761" y="26546"/>
                </a:lnTo>
                <a:lnTo>
                  <a:pt x="248138" y="32937"/>
                </a:lnTo>
                <a:lnTo>
                  <a:pt x="253055" y="39738"/>
                </a:lnTo>
                <a:lnTo>
                  <a:pt x="256334" y="46812"/>
                </a:lnTo>
                <a:lnTo>
                  <a:pt x="258519" y="54068"/>
                </a:lnTo>
                <a:lnTo>
                  <a:pt x="262516" y="61445"/>
                </a:lnTo>
                <a:lnTo>
                  <a:pt x="267721" y="68903"/>
                </a:lnTo>
                <a:lnTo>
                  <a:pt x="273731" y="76415"/>
                </a:lnTo>
                <a:lnTo>
                  <a:pt x="277738" y="83963"/>
                </a:lnTo>
                <a:lnTo>
                  <a:pt x="280409" y="91535"/>
                </a:lnTo>
                <a:lnTo>
                  <a:pt x="282189" y="99123"/>
                </a:lnTo>
                <a:lnTo>
                  <a:pt x="284646" y="105452"/>
                </a:lnTo>
                <a:lnTo>
                  <a:pt x="287554" y="110941"/>
                </a:lnTo>
                <a:lnTo>
                  <a:pt x="290763" y="115870"/>
                </a:lnTo>
                <a:lnTo>
                  <a:pt x="294172" y="121697"/>
                </a:lnTo>
                <a:lnTo>
                  <a:pt x="297715" y="128121"/>
                </a:lnTo>
                <a:lnTo>
                  <a:pt x="301347" y="134944"/>
                </a:lnTo>
                <a:lnTo>
                  <a:pt x="303768" y="140762"/>
                </a:lnTo>
                <a:lnTo>
                  <a:pt x="305382" y="145912"/>
                </a:lnTo>
                <a:lnTo>
                  <a:pt x="306458" y="150614"/>
                </a:lnTo>
                <a:lnTo>
                  <a:pt x="309716" y="160099"/>
                </a:lnTo>
                <a:lnTo>
                  <a:pt x="320108" y="187572"/>
                </a:lnTo>
                <a:lnTo>
                  <a:pt x="325166" y="198708"/>
                </a:lnTo>
                <a:lnTo>
                  <a:pt x="329807" y="207402"/>
                </a:lnTo>
                <a:lnTo>
                  <a:pt x="334172" y="214467"/>
                </a:lnTo>
                <a:lnTo>
                  <a:pt x="338351" y="220448"/>
                </a:lnTo>
                <a:lnTo>
                  <a:pt x="342408" y="225705"/>
                </a:lnTo>
                <a:lnTo>
                  <a:pt x="346382" y="230480"/>
                </a:lnTo>
                <a:lnTo>
                  <a:pt x="350798" y="239172"/>
                </a:lnTo>
                <a:lnTo>
                  <a:pt x="351975" y="243268"/>
                </a:lnTo>
                <a:lnTo>
                  <a:pt x="356670" y="251206"/>
                </a:lnTo>
                <a:lnTo>
                  <a:pt x="364261" y="260237"/>
                </a:lnTo>
                <a:lnTo>
                  <a:pt x="376100" y="272717"/>
                </a:lnTo>
                <a:lnTo>
                  <a:pt x="382814" y="278331"/>
                </a:lnTo>
                <a:lnTo>
                  <a:pt x="403128" y="292300"/>
                </a:lnTo>
                <a:lnTo>
                  <a:pt x="413271" y="300514"/>
                </a:lnTo>
                <a:lnTo>
                  <a:pt x="422013" y="305012"/>
                </a:lnTo>
                <a:lnTo>
                  <a:pt x="431402" y="307010"/>
                </a:lnTo>
                <a:lnTo>
                  <a:pt x="450968" y="308136"/>
                </a:lnTo>
                <a:lnTo>
                  <a:pt x="465437" y="308399"/>
                </a:lnTo>
                <a:lnTo>
                  <a:pt x="480335" y="305129"/>
                </a:lnTo>
                <a:lnTo>
                  <a:pt x="499615" y="299535"/>
                </a:lnTo>
                <a:lnTo>
                  <a:pt x="504527" y="298750"/>
                </a:lnTo>
                <a:lnTo>
                  <a:pt x="523531" y="291104"/>
                </a:lnTo>
                <a:lnTo>
                  <a:pt x="546371" y="280509"/>
                </a:lnTo>
                <a:lnTo>
                  <a:pt x="564989" y="271567"/>
                </a:lnTo>
                <a:lnTo>
                  <a:pt x="578343" y="263359"/>
                </a:lnTo>
                <a:lnTo>
                  <a:pt x="591051" y="254208"/>
                </a:lnTo>
                <a:lnTo>
                  <a:pt x="609400" y="241675"/>
                </a:lnTo>
                <a:lnTo>
                  <a:pt x="620897" y="232236"/>
                </a:lnTo>
                <a:lnTo>
                  <a:pt x="633641" y="220864"/>
                </a:lnTo>
                <a:lnTo>
                  <a:pt x="647218" y="208202"/>
                </a:lnTo>
                <a:lnTo>
                  <a:pt x="661348" y="195952"/>
                </a:lnTo>
                <a:lnTo>
                  <a:pt x="675849" y="183974"/>
                </a:lnTo>
                <a:lnTo>
                  <a:pt x="690597" y="172179"/>
                </a:lnTo>
                <a:lnTo>
                  <a:pt x="701698" y="161776"/>
                </a:lnTo>
                <a:lnTo>
                  <a:pt x="710369" y="152300"/>
                </a:lnTo>
                <a:lnTo>
                  <a:pt x="725930" y="132459"/>
                </a:lnTo>
                <a:lnTo>
                  <a:pt x="745546" y="106707"/>
                </a:lnTo>
                <a:lnTo>
                  <a:pt x="753571" y="96538"/>
                </a:lnTo>
                <a:lnTo>
                  <a:pt x="760191" y="88488"/>
                </a:lnTo>
                <a:lnTo>
                  <a:pt x="765874" y="81852"/>
                </a:lnTo>
                <a:lnTo>
                  <a:pt x="769663" y="76158"/>
                </a:lnTo>
                <a:lnTo>
                  <a:pt x="772189" y="71092"/>
                </a:lnTo>
                <a:lnTo>
                  <a:pt x="773873" y="66444"/>
                </a:lnTo>
                <a:lnTo>
                  <a:pt x="796628" y="8760"/>
                </a:lnTo>
                <a:lnTo>
                  <a:pt x="799055" y="5839"/>
                </a:lnTo>
                <a:lnTo>
                  <a:pt x="801944" y="3893"/>
                </a:lnTo>
                <a:lnTo>
                  <a:pt x="8115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3"/>
          <p:cNvSpPr/>
          <p:nvPr/>
        </p:nvSpPr>
        <p:spPr>
          <a:xfrm>
            <a:off x="6892290" y="3829311"/>
            <a:ext cx="228601" cy="422649"/>
          </a:xfrm>
          <a:custGeom>
            <a:avLst/>
            <a:gdLst/>
            <a:ahLst/>
            <a:cxnLst/>
            <a:rect l="0" t="0" r="0" b="0"/>
            <a:pathLst>
              <a:path w="228601" h="422649">
                <a:moveTo>
                  <a:pt x="0" y="45459"/>
                </a:moveTo>
                <a:lnTo>
                  <a:pt x="6068" y="57594"/>
                </a:lnTo>
                <a:lnTo>
                  <a:pt x="9046" y="66939"/>
                </a:lnTo>
                <a:lnTo>
                  <a:pt x="11640" y="77865"/>
                </a:lnTo>
                <a:lnTo>
                  <a:pt x="17027" y="95421"/>
                </a:lnTo>
                <a:lnTo>
                  <a:pt x="18971" y="109247"/>
                </a:lnTo>
                <a:lnTo>
                  <a:pt x="20267" y="126084"/>
                </a:lnTo>
                <a:lnTo>
                  <a:pt x="21708" y="162572"/>
                </a:lnTo>
                <a:lnTo>
                  <a:pt x="22632" y="220616"/>
                </a:lnTo>
                <a:lnTo>
                  <a:pt x="22860" y="376642"/>
                </a:lnTo>
                <a:lnTo>
                  <a:pt x="22860" y="283855"/>
                </a:lnTo>
                <a:lnTo>
                  <a:pt x="24130" y="270429"/>
                </a:lnTo>
                <a:lnTo>
                  <a:pt x="26246" y="258939"/>
                </a:lnTo>
                <a:lnTo>
                  <a:pt x="28927" y="248739"/>
                </a:lnTo>
                <a:lnTo>
                  <a:pt x="31985" y="231779"/>
                </a:lnTo>
                <a:lnTo>
                  <a:pt x="38769" y="185841"/>
                </a:lnTo>
                <a:lnTo>
                  <a:pt x="44895" y="161907"/>
                </a:lnTo>
                <a:lnTo>
                  <a:pt x="52790" y="138331"/>
                </a:lnTo>
                <a:lnTo>
                  <a:pt x="61863" y="114993"/>
                </a:lnTo>
                <a:lnTo>
                  <a:pt x="70452" y="94355"/>
                </a:lnTo>
                <a:lnTo>
                  <a:pt x="78718" y="75516"/>
                </a:lnTo>
                <a:lnTo>
                  <a:pt x="86768" y="57877"/>
                </a:lnTo>
                <a:lnTo>
                  <a:pt x="93406" y="44847"/>
                </a:lnTo>
                <a:lnTo>
                  <a:pt x="99100" y="34891"/>
                </a:lnTo>
                <a:lnTo>
                  <a:pt x="104167" y="26983"/>
                </a:lnTo>
                <a:lnTo>
                  <a:pt x="108815" y="20441"/>
                </a:lnTo>
                <a:lnTo>
                  <a:pt x="113183" y="14811"/>
                </a:lnTo>
                <a:lnTo>
                  <a:pt x="117365" y="9787"/>
                </a:lnTo>
                <a:lnTo>
                  <a:pt x="121423" y="6437"/>
                </a:lnTo>
                <a:lnTo>
                  <a:pt x="125399" y="4204"/>
                </a:lnTo>
                <a:lnTo>
                  <a:pt x="134836" y="621"/>
                </a:lnTo>
                <a:lnTo>
                  <a:pt x="139514" y="130"/>
                </a:lnTo>
                <a:lnTo>
                  <a:pt x="142539" y="0"/>
                </a:lnTo>
                <a:lnTo>
                  <a:pt x="145826" y="1183"/>
                </a:lnTo>
                <a:lnTo>
                  <a:pt x="152865" y="5884"/>
                </a:lnTo>
                <a:lnTo>
                  <a:pt x="156520" y="8915"/>
                </a:lnTo>
                <a:lnTo>
                  <a:pt x="160226" y="12206"/>
                </a:lnTo>
                <a:lnTo>
                  <a:pt x="163967" y="15670"/>
                </a:lnTo>
                <a:lnTo>
                  <a:pt x="166462" y="19250"/>
                </a:lnTo>
                <a:lnTo>
                  <a:pt x="176860" y="43967"/>
                </a:lnTo>
                <a:lnTo>
                  <a:pt x="178867" y="52084"/>
                </a:lnTo>
                <a:lnTo>
                  <a:pt x="180204" y="61305"/>
                </a:lnTo>
                <a:lnTo>
                  <a:pt x="181096" y="71263"/>
                </a:lnTo>
                <a:lnTo>
                  <a:pt x="181691" y="82981"/>
                </a:lnTo>
                <a:lnTo>
                  <a:pt x="182351" y="109549"/>
                </a:lnTo>
                <a:lnTo>
                  <a:pt x="190630" y="249089"/>
                </a:lnTo>
                <a:lnTo>
                  <a:pt x="192674" y="308681"/>
                </a:lnTo>
                <a:lnTo>
                  <a:pt x="195759" y="332700"/>
                </a:lnTo>
                <a:lnTo>
                  <a:pt x="200356" y="353793"/>
                </a:lnTo>
                <a:lnTo>
                  <a:pt x="205961" y="372935"/>
                </a:lnTo>
                <a:lnTo>
                  <a:pt x="209697" y="386966"/>
                </a:lnTo>
                <a:lnTo>
                  <a:pt x="212187" y="397590"/>
                </a:lnTo>
                <a:lnTo>
                  <a:pt x="228600" y="4226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4"/>
          <p:cNvSpPr/>
          <p:nvPr/>
        </p:nvSpPr>
        <p:spPr>
          <a:xfrm>
            <a:off x="7155378" y="3817620"/>
            <a:ext cx="180467" cy="377172"/>
          </a:xfrm>
          <a:custGeom>
            <a:avLst/>
            <a:gdLst/>
            <a:ahLst/>
            <a:cxnLst/>
            <a:rect l="0" t="0" r="0" b="0"/>
            <a:pathLst>
              <a:path w="180467" h="377172">
                <a:moveTo>
                  <a:pt x="114102" y="34289"/>
                </a:moveTo>
                <a:lnTo>
                  <a:pt x="95898" y="34289"/>
                </a:lnTo>
                <a:lnTo>
                  <a:pt x="89266" y="35559"/>
                </a:lnTo>
                <a:lnTo>
                  <a:pt x="83574" y="37676"/>
                </a:lnTo>
                <a:lnTo>
                  <a:pt x="78510" y="40358"/>
                </a:lnTo>
                <a:lnTo>
                  <a:pt x="73864" y="43415"/>
                </a:lnTo>
                <a:lnTo>
                  <a:pt x="69496" y="46723"/>
                </a:lnTo>
                <a:lnTo>
                  <a:pt x="65315" y="50198"/>
                </a:lnTo>
                <a:lnTo>
                  <a:pt x="61257" y="53785"/>
                </a:lnTo>
                <a:lnTo>
                  <a:pt x="53362" y="61157"/>
                </a:lnTo>
                <a:lnTo>
                  <a:pt x="49479" y="67442"/>
                </a:lnTo>
                <a:lnTo>
                  <a:pt x="45620" y="75441"/>
                </a:lnTo>
                <a:lnTo>
                  <a:pt x="41777" y="84584"/>
                </a:lnTo>
                <a:lnTo>
                  <a:pt x="37945" y="93219"/>
                </a:lnTo>
                <a:lnTo>
                  <a:pt x="30301" y="109587"/>
                </a:lnTo>
                <a:lnTo>
                  <a:pt x="7423" y="156130"/>
                </a:lnTo>
                <a:lnTo>
                  <a:pt x="4882" y="162507"/>
                </a:lnTo>
                <a:lnTo>
                  <a:pt x="2060" y="172978"/>
                </a:lnTo>
                <a:lnTo>
                  <a:pt x="1307" y="180089"/>
                </a:lnTo>
                <a:lnTo>
                  <a:pt x="806" y="188639"/>
                </a:lnTo>
                <a:lnTo>
                  <a:pt x="471" y="198149"/>
                </a:lnTo>
                <a:lnTo>
                  <a:pt x="0" y="241872"/>
                </a:lnTo>
                <a:lnTo>
                  <a:pt x="1204" y="255228"/>
                </a:lnTo>
                <a:lnTo>
                  <a:pt x="3276" y="266672"/>
                </a:lnTo>
                <a:lnTo>
                  <a:pt x="5928" y="276841"/>
                </a:lnTo>
                <a:lnTo>
                  <a:pt x="7696" y="284891"/>
                </a:lnTo>
                <a:lnTo>
                  <a:pt x="8875" y="291527"/>
                </a:lnTo>
                <a:lnTo>
                  <a:pt x="9660" y="297221"/>
                </a:lnTo>
                <a:lnTo>
                  <a:pt x="11454" y="303557"/>
                </a:lnTo>
                <a:lnTo>
                  <a:pt x="13920" y="310321"/>
                </a:lnTo>
                <a:lnTo>
                  <a:pt x="16833" y="317371"/>
                </a:lnTo>
                <a:lnTo>
                  <a:pt x="21317" y="324610"/>
                </a:lnTo>
                <a:lnTo>
                  <a:pt x="26844" y="331977"/>
                </a:lnTo>
                <a:lnTo>
                  <a:pt x="33070" y="339428"/>
                </a:lnTo>
                <a:lnTo>
                  <a:pt x="38491" y="345665"/>
                </a:lnTo>
                <a:lnTo>
                  <a:pt x="43374" y="351093"/>
                </a:lnTo>
                <a:lnTo>
                  <a:pt x="52187" y="360511"/>
                </a:lnTo>
                <a:lnTo>
                  <a:pt x="60337" y="368930"/>
                </a:lnTo>
                <a:lnTo>
                  <a:pt x="64289" y="371683"/>
                </a:lnTo>
                <a:lnTo>
                  <a:pt x="68193" y="373519"/>
                </a:lnTo>
                <a:lnTo>
                  <a:pt x="72066" y="374742"/>
                </a:lnTo>
                <a:lnTo>
                  <a:pt x="75918" y="375558"/>
                </a:lnTo>
                <a:lnTo>
                  <a:pt x="79756" y="376102"/>
                </a:lnTo>
                <a:lnTo>
                  <a:pt x="88973" y="376975"/>
                </a:lnTo>
                <a:lnTo>
                  <a:pt x="93619" y="377094"/>
                </a:lnTo>
                <a:lnTo>
                  <a:pt x="106951" y="377171"/>
                </a:lnTo>
                <a:lnTo>
                  <a:pt x="110605" y="375907"/>
                </a:lnTo>
                <a:lnTo>
                  <a:pt x="114310" y="373794"/>
                </a:lnTo>
                <a:lnTo>
                  <a:pt x="118050" y="371116"/>
                </a:lnTo>
                <a:lnTo>
                  <a:pt x="120544" y="368060"/>
                </a:lnTo>
                <a:lnTo>
                  <a:pt x="122207" y="364753"/>
                </a:lnTo>
                <a:lnTo>
                  <a:pt x="123315" y="361279"/>
                </a:lnTo>
                <a:lnTo>
                  <a:pt x="127934" y="354031"/>
                </a:lnTo>
                <a:lnTo>
                  <a:pt x="130943" y="350321"/>
                </a:lnTo>
                <a:lnTo>
                  <a:pt x="134219" y="345307"/>
                </a:lnTo>
                <a:lnTo>
                  <a:pt x="137673" y="339425"/>
                </a:lnTo>
                <a:lnTo>
                  <a:pt x="141247" y="332963"/>
                </a:lnTo>
                <a:lnTo>
                  <a:pt x="143628" y="326115"/>
                </a:lnTo>
                <a:lnTo>
                  <a:pt x="145216" y="319010"/>
                </a:lnTo>
                <a:lnTo>
                  <a:pt x="146274" y="311733"/>
                </a:lnTo>
                <a:lnTo>
                  <a:pt x="148250" y="304342"/>
                </a:lnTo>
                <a:lnTo>
                  <a:pt x="150838" y="296874"/>
                </a:lnTo>
                <a:lnTo>
                  <a:pt x="153832" y="289356"/>
                </a:lnTo>
                <a:lnTo>
                  <a:pt x="160546" y="270842"/>
                </a:lnTo>
                <a:lnTo>
                  <a:pt x="164115" y="260572"/>
                </a:lnTo>
                <a:lnTo>
                  <a:pt x="167764" y="244834"/>
                </a:lnTo>
                <a:lnTo>
                  <a:pt x="171467" y="225453"/>
                </a:lnTo>
                <a:lnTo>
                  <a:pt x="175204" y="203642"/>
                </a:lnTo>
                <a:lnTo>
                  <a:pt x="177697" y="184021"/>
                </a:lnTo>
                <a:lnTo>
                  <a:pt x="179358" y="165860"/>
                </a:lnTo>
                <a:lnTo>
                  <a:pt x="180466" y="148673"/>
                </a:lnTo>
                <a:lnTo>
                  <a:pt x="179934" y="134675"/>
                </a:lnTo>
                <a:lnTo>
                  <a:pt x="178310" y="122804"/>
                </a:lnTo>
                <a:lnTo>
                  <a:pt x="175958" y="112349"/>
                </a:lnTo>
                <a:lnTo>
                  <a:pt x="174389" y="102839"/>
                </a:lnTo>
                <a:lnTo>
                  <a:pt x="173343" y="93959"/>
                </a:lnTo>
                <a:lnTo>
                  <a:pt x="172646" y="85499"/>
                </a:lnTo>
                <a:lnTo>
                  <a:pt x="170911" y="78589"/>
                </a:lnTo>
                <a:lnTo>
                  <a:pt x="165597" y="67525"/>
                </a:lnTo>
                <a:lnTo>
                  <a:pt x="162402" y="62797"/>
                </a:lnTo>
                <a:lnTo>
                  <a:pt x="159001" y="58374"/>
                </a:lnTo>
                <a:lnTo>
                  <a:pt x="155464" y="54156"/>
                </a:lnTo>
                <a:lnTo>
                  <a:pt x="151837" y="50074"/>
                </a:lnTo>
                <a:lnTo>
                  <a:pt x="144419" y="42151"/>
                </a:lnTo>
                <a:lnTo>
                  <a:pt x="129310" y="26717"/>
                </a:lnTo>
                <a:lnTo>
                  <a:pt x="121708" y="19071"/>
                </a:lnTo>
                <a:lnTo>
                  <a:pt x="117902" y="16523"/>
                </a:lnTo>
                <a:lnTo>
                  <a:pt x="114095" y="14825"/>
                </a:lnTo>
                <a:lnTo>
                  <a:pt x="110287" y="13694"/>
                </a:lnTo>
                <a:lnTo>
                  <a:pt x="106478" y="11669"/>
                </a:lnTo>
                <a:lnTo>
                  <a:pt x="102670" y="9049"/>
                </a:lnTo>
                <a:lnTo>
                  <a:pt x="98860" y="6033"/>
                </a:lnTo>
                <a:lnTo>
                  <a:pt x="95050" y="4021"/>
                </a:lnTo>
                <a:lnTo>
                  <a:pt x="91240" y="2681"/>
                </a:lnTo>
                <a:lnTo>
                  <a:pt x="683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5"/>
          <p:cNvSpPr/>
          <p:nvPr/>
        </p:nvSpPr>
        <p:spPr>
          <a:xfrm>
            <a:off x="7543800" y="3474720"/>
            <a:ext cx="240030" cy="754179"/>
          </a:xfrm>
          <a:custGeom>
            <a:avLst/>
            <a:gdLst/>
            <a:ahLst/>
            <a:cxnLst/>
            <a:rect l="0" t="0" r="0" b="0"/>
            <a:pathLst>
              <a:path w="240030" h="754179">
                <a:moveTo>
                  <a:pt x="0" y="0"/>
                </a:moveTo>
                <a:lnTo>
                  <a:pt x="0" y="6067"/>
                </a:lnTo>
                <a:lnTo>
                  <a:pt x="3386" y="25979"/>
                </a:lnTo>
                <a:lnTo>
                  <a:pt x="6067" y="40180"/>
                </a:lnTo>
                <a:lnTo>
                  <a:pt x="7855" y="54726"/>
                </a:lnTo>
                <a:lnTo>
                  <a:pt x="9046" y="69504"/>
                </a:lnTo>
                <a:lnTo>
                  <a:pt x="10370" y="96930"/>
                </a:lnTo>
                <a:lnTo>
                  <a:pt x="10959" y="117586"/>
                </a:lnTo>
                <a:lnTo>
                  <a:pt x="11290" y="143495"/>
                </a:lnTo>
                <a:lnTo>
                  <a:pt x="11388" y="270411"/>
                </a:lnTo>
                <a:lnTo>
                  <a:pt x="14798" y="387306"/>
                </a:lnTo>
                <a:lnTo>
                  <a:pt x="17484" y="448704"/>
                </a:lnTo>
                <a:lnTo>
                  <a:pt x="20547" y="499795"/>
                </a:lnTo>
                <a:lnTo>
                  <a:pt x="27335" y="583658"/>
                </a:lnTo>
                <a:lnTo>
                  <a:pt x="30923" y="612625"/>
                </a:lnTo>
                <a:lnTo>
                  <a:pt x="34585" y="634476"/>
                </a:lnTo>
                <a:lnTo>
                  <a:pt x="38296" y="651584"/>
                </a:lnTo>
                <a:lnTo>
                  <a:pt x="42041" y="665529"/>
                </a:lnTo>
                <a:lnTo>
                  <a:pt x="45808" y="677366"/>
                </a:lnTo>
                <a:lnTo>
                  <a:pt x="52108" y="696021"/>
                </a:lnTo>
                <a:lnTo>
                  <a:pt x="56926" y="713663"/>
                </a:lnTo>
                <a:lnTo>
                  <a:pt x="62553" y="722737"/>
                </a:lnTo>
                <a:lnTo>
                  <a:pt x="69288" y="731003"/>
                </a:lnTo>
                <a:lnTo>
                  <a:pt x="76514" y="738910"/>
                </a:lnTo>
                <a:lnTo>
                  <a:pt x="89223" y="752092"/>
                </a:lnTo>
                <a:lnTo>
                  <a:pt x="91232" y="752854"/>
                </a:lnTo>
                <a:lnTo>
                  <a:pt x="96851" y="753701"/>
                </a:lnTo>
                <a:lnTo>
                  <a:pt x="101396" y="753927"/>
                </a:lnTo>
                <a:lnTo>
                  <a:pt x="113221" y="754178"/>
                </a:lnTo>
                <a:lnTo>
                  <a:pt x="118661" y="752975"/>
                </a:lnTo>
                <a:lnTo>
                  <a:pt x="123557" y="750903"/>
                </a:lnTo>
                <a:lnTo>
                  <a:pt x="128092" y="748252"/>
                </a:lnTo>
                <a:lnTo>
                  <a:pt x="132384" y="745215"/>
                </a:lnTo>
                <a:lnTo>
                  <a:pt x="136516" y="741919"/>
                </a:lnTo>
                <a:lnTo>
                  <a:pt x="140540" y="738453"/>
                </a:lnTo>
                <a:lnTo>
                  <a:pt x="144494" y="734871"/>
                </a:lnTo>
                <a:lnTo>
                  <a:pt x="152272" y="727506"/>
                </a:lnTo>
                <a:lnTo>
                  <a:pt x="161204" y="716144"/>
                </a:lnTo>
                <a:lnTo>
                  <a:pt x="188062" y="679813"/>
                </a:lnTo>
                <a:lnTo>
                  <a:pt x="211007" y="647579"/>
                </a:lnTo>
                <a:lnTo>
                  <a:pt x="240029" y="6057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6"/>
          <p:cNvSpPr/>
          <p:nvPr/>
        </p:nvSpPr>
        <p:spPr>
          <a:xfrm>
            <a:off x="7429500" y="3680459"/>
            <a:ext cx="308610" cy="102359"/>
          </a:xfrm>
          <a:custGeom>
            <a:avLst/>
            <a:gdLst/>
            <a:ahLst/>
            <a:cxnLst/>
            <a:rect l="0" t="0" r="0" b="0"/>
            <a:pathLst>
              <a:path w="308610" h="102359">
                <a:moveTo>
                  <a:pt x="0" y="80011"/>
                </a:moveTo>
                <a:lnTo>
                  <a:pt x="0" y="97037"/>
                </a:lnTo>
                <a:lnTo>
                  <a:pt x="1270" y="98982"/>
                </a:lnTo>
                <a:lnTo>
                  <a:pt x="3386" y="100278"/>
                </a:lnTo>
                <a:lnTo>
                  <a:pt x="6067" y="101142"/>
                </a:lnTo>
                <a:lnTo>
                  <a:pt x="10395" y="101718"/>
                </a:lnTo>
                <a:lnTo>
                  <a:pt x="15819" y="102102"/>
                </a:lnTo>
                <a:lnTo>
                  <a:pt x="21976" y="102358"/>
                </a:lnTo>
                <a:lnTo>
                  <a:pt x="28620" y="101259"/>
                </a:lnTo>
                <a:lnTo>
                  <a:pt x="35590" y="99256"/>
                </a:lnTo>
                <a:lnTo>
                  <a:pt x="42777" y="96651"/>
                </a:lnTo>
                <a:lnTo>
                  <a:pt x="48838" y="94914"/>
                </a:lnTo>
                <a:lnTo>
                  <a:pt x="54148" y="93756"/>
                </a:lnTo>
                <a:lnTo>
                  <a:pt x="58959" y="92984"/>
                </a:lnTo>
                <a:lnTo>
                  <a:pt x="74865" y="86120"/>
                </a:lnTo>
                <a:lnTo>
                  <a:pt x="126407" y="61559"/>
                </a:lnTo>
                <a:lnTo>
                  <a:pt x="149041" y="52470"/>
                </a:lnTo>
                <a:lnTo>
                  <a:pt x="167940" y="46410"/>
                </a:lnTo>
                <a:lnTo>
                  <a:pt x="184350" y="42370"/>
                </a:lnTo>
                <a:lnTo>
                  <a:pt x="197829" y="38407"/>
                </a:lnTo>
                <a:lnTo>
                  <a:pt x="209356" y="34495"/>
                </a:lnTo>
                <a:lnTo>
                  <a:pt x="219581" y="30617"/>
                </a:lnTo>
                <a:lnTo>
                  <a:pt x="241101" y="22921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</a:t>
            </a:r>
            <a:r>
              <a:rPr lang="en-US" dirty="0" err="1" smtClean="0"/>
              <a:t>contrapositive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Finally, if we interchange and negate the hypothesis and conclusion we get the </a:t>
            </a:r>
            <a:r>
              <a:rPr lang="en-US" dirty="0" err="1" smtClean="0"/>
              <a:t>contrapositive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contrapositive</a:t>
            </a:r>
            <a:r>
              <a:rPr lang="en-US" dirty="0" smtClean="0"/>
              <a:t> of "If p, then q" is "If not q, then not p.“</a:t>
            </a:r>
          </a:p>
          <a:p>
            <a:r>
              <a:rPr lang="en-US" dirty="0" smtClean="0"/>
              <a:t>We write this as:</a:t>
            </a:r>
          </a:p>
          <a:p>
            <a:pPr>
              <a:buNone/>
            </a:pPr>
            <a:r>
              <a:rPr lang="en-US" dirty="0" smtClean="0"/>
              <a:t>		~q</a:t>
            </a:r>
            <a:r>
              <a:rPr lang="en-US" dirty="0" smtClean="0">
                <a:latin typeface="Arial"/>
                <a:cs typeface="Arial"/>
              </a:rPr>
              <a:t>→~p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plan presentation">
  <a:themeElements>
    <a:clrScheme name="Business plan presentation 11">
      <a:dk1>
        <a:srgbClr val="005A58"/>
      </a:dk1>
      <a:lt1>
        <a:srgbClr val="FFFFFF"/>
      </a:lt1>
      <a:dk2>
        <a:srgbClr val="4BB7B7"/>
      </a:dk2>
      <a:lt2>
        <a:srgbClr val="99CCFF"/>
      </a:lt2>
      <a:accent1>
        <a:srgbClr val="586F9E"/>
      </a:accent1>
      <a:accent2>
        <a:srgbClr val="4A24A8"/>
      </a:accent2>
      <a:accent3>
        <a:srgbClr val="B1D8D8"/>
      </a:accent3>
      <a:accent4>
        <a:srgbClr val="DADADA"/>
      </a:accent4>
      <a:accent5>
        <a:srgbClr val="B4BBCC"/>
      </a:accent5>
      <a:accent6>
        <a:srgbClr val="422098"/>
      </a:accent6>
      <a:hlink>
        <a:srgbClr val="CCECFF"/>
      </a:hlink>
      <a:folHlink>
        <a:srgbClr val="B2B2B2"/>
      </a:folHlink>
    </a:clrScheme>
    <a:fontScheme name="Business plan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usiness plan presentation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ancial performance presentation">
  <a:themeElements>
    <a:clrScheme name="Financial performance presentation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Financial performance present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nancial performance presentation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01">
  <a:themeElements>
    <a:clrScheme name="301 2">
      <a:dk1>
        <a:srgbClr val="000000"/>
      </a:dk1>
      <a:lt1>
        <a:srgbClr val="FFFF00"/>
      </a:lt1>
      <a:dk2>
        <a:srgbClr val="000000"/>
      </a:dk2>
      <a:lt2>
        <a:srgbClr val="9C9C9C"/>
      </a:lt2>
      <a:accent1>
        <a:srgbClr val="97BA00"/>
      </a:accent1>
      <a:accent2>
        <a:srgbClr val="FF9900"/>
      </a:accent2>
      <a:accent3>
        <a:srgbClr val="FFFFAA"/>
      </a:accent3>
      <a:accent4>
        <a:srgbClr val="000000"/>
      </a:accent4>
      <a:accent5>
        <a:srgbClr val="C9D9AA"/>
      </a:accent5>
      <a:accent6>
        <a:srgbClr val="E78A00"/>
      </a:accent6>
      <a:hlink>
        <a:srgbClr val="6C8700"/>
      </a:hlink>
      <a:folHlink>
        <a:srgbClr val="9A7B00"/>
      </a:folHlink>
    </a:clrScheme>
    <a:fontScheme name="30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01 1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FFFF80"/>
        </a:accent1>
        <a:accent2>
          <a:srgbClr val="FFCC00"/>
        </a:accent2>
        <a:accent3>
          <a:srgbClr val="FFFFAA"/>
        </a:accent3>
        <a:accent4>
          <a:srgbClr val="000000"/>
        </a:accent4>
        <a:accent5>
          <a:srgbClr val="FFFFC0"/>
        </a:accent5>
        <a:accent6>
          <a:srgbClr val="E7B900"/>
        </a:accent6>
        <a:hlink>
          <a:srgbClr val="CDA4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2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97BA00"/>
        </a:accent1>
        <a:accent2>
          <a:srgbClr val="FF9900"/>
        </a:accent2>
        <a:accent3>
          <a:srgbClr val="FFFFAA"/>
        </a:accent3>
        <a:accent4>
          <a:srgbClr val="000000"/>
        </a:accent4>
        <a:accent5>
          <a:srgbClr val="C9D9AA"/>
        </a:accent5>
        <a:accent6>
          <a:srgbClr val="E78A00"/>
        </a:accent6>
        <a:hlink>
          <a:srgbClr val="6C8700"/>
        </a:hlink>
        <a:folHlink>
          <a:srgbClr val="9A7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3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DF4AA9"/>
        </a:accent1>
        <a:accent2>
          <a:srgbClr val="9B9B00"/>
        </a:accent2>
        <a:accent3>
          <a:srgbClr val="FFFFAA"/>
        </a:accent3>
        <a:accent4>
          <a:srgbClr val="000000"/>
        </a:accent4>
        <a:accent5>
          <a:srgbClr val="ECB1D1"/>
        </a:accent5>
        <a:accent6>
          <a:srgbClr val="8C8C00"/>
        </a:accent6>
        <a:hlink>
          <a:srgbClr val="DC0089"/>
        </a:hlink>
        <a:folHlink>
          <a:srgbClr val="0E00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4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E0B400"/>
        </a:accent1>
        <a:accent2>
          <a:srgbClr val="009EDA"/>
        </a:accent2>
        <a:accent3>
          <a:srgbClr val="FFFFAA"/>
        </a:accent3>
        <a:accent4>
          <a:srgbClr val="000000"/>
        </a:accent4>
        <a:accent5>
          <a:srgbClr val="EDD6AA"/>
        </a:accent5>
        <a:accent6>
          <a:srgbClr val="008FC5"/>
        </a:accent6>
        <a:hlink>
          <a:srgbClr val="8A3300"/>
        </a:hlink>
        <a:folHlink>
          <a:srgbClr val="5108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Name</Template>
  <TotalTime>71</TotalTime>
  <Words>476</Words>
  <Application>Microsoft Office PowerPoint</Application>
  <PresentationFormat>On-screen Show (4:3)</PresentationFormat>
  <Paragraphs>59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Business plan presentation</vt:lpstr>
      <vt:lpstr>Financial performance presentation</vt:lpstr>
      <vt:lpstr>1_Custom Design</vt:lpstr>
      <vt:lpstr>301</vt:lpstr>
      <vt:lpstr>If-then statements</vt:lpstr>
      <vt:lpstr>What is an if-then statement?</vt:lpstr>
      <vt:lpstr>All about conditionals</vt:lpstr>
      <vt:lpstr>Writing if then statements using p and q</vt:lpstr>
      <vt:lpstr>What is the converse?</vt:lpstr>
      <vt:lpstr>If the conditional is true, is the converse true?</vt:lpstr>
      <vt:lpstr>What if both the conditional and the converse are true?</vt:lpstr>
      <vt:lpstr>What is the inverse?</vt:lpstr>
      <vt:lpstr>What is the contrapositive?</vt:lpstr>
      <vt:lpstr>What is logical equivalence?</vt:lpstr>
      <vt:lpstr>What kinds of logical equivalence are possible?</vt:lpstr>
      <vt:lpstr>To 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If-then statements</dc:title>
  <dc:creator>Ameena</dc:creator>
  <cp:lastModifiedBy>Ameena</cp:lastModifiedBy>
  <cp:revision>9</cp:revision>
  <dcterms:created xsi:type="dcterms:W3CDTF">2008-04-04T01:09:53Z</dcterms:created>
  <dcterms:modified xsi:type="dcterms:W3CDTF">2008-04-15T19:43:41Z</dcterms:modified>
</cp:coreProperties>
</file>